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64" r:id="rId2"/>
    <p:sldId id="320" r:id="rId3"/>
    <p:sldId id="316" r:id="rId4"/>
    <p:sldId id="325" r:id="rId5"/>
    <p:sldId id="322" r:id="rId6"/>
    <p:sldId id="323" r:id="rId7"/>
    <p:sldId id="324" r:id="rId8"/>
    <p:sldId id="326" r:id="rId9"/>
    <p:sldId id="28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672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C7F675-00C7-7540-995C-DDF27B841BAC}" v="24" dt="2024-05-09T11:59:31.4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78" autoAdjust="0"/>
    <p:restoredTop sz="96047"/>
  </p:normalViewPr>
  <p:slideViewPr>
    <p:cSldViewPr snapToGrid="0">
      <p:cViewPr>
        <p:scale>
          <a:sx n="115" d="100"/>
          <a:sy n="115" d="100"/>
        </p:scale>
        <p:origin x="1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ng Ying" userId="1d82e6d5-b332-40f5-b9fe-492c715ba2ff" providerId="ADAL" clId="{D1C7F675-00C7-7540-995C-DDF27B841BAC}"/>
    <pc:docChg chg="undo custSel addSld delSld modSld sldOrd">
      <pc:chgData name="Gong Ying" userId="1d82e6d5-b332-40f5-b9fe-492c715ba2ff" providerId="ADAL" clId="{D1C7F675-00C7-7540-995C-DDF27B841BAC}" dt="2024-05-09T12:00:47.879" v="912" actId="20577"/>
      <pc:docMkLst>
        <pc:docMk/>
      </pc:docMkLst>
      <pc:sldChg chg="modSp mod">
        <pc:chgData name="Gong Ying" userId="1d82e6d5-b332-40f5-b9fe-492c715ba2ff" providerId="ADAL" clId="{D1C7F675-00C7-7540-995C-DDF27B841BAC}" dt="2024-05-09T09:05:03.423" v="112" actId="404"/>
        <pc:sldMkLst>
          <pc:docMk/>
          <pc:sldMk cId="0" sldId="264"/>
        </pc:sldMkLst>
        <pc:spChg chg="mod">
          <ac:chgData name="Gong Ying" userId="1d82e6d5-b332-40f5-b9fe-492c715ba2ff" providerId="ADAL" clId="{D1C7F675-00C7-7540-995C-DDF27B841BAC}" dt="2024-05-09T09:05:03.423" v="112" actId="404"/>
          <ac:spMkLst>
            <pc:docMk/>
            <pc:sldMk cId="0" sldId="264"/>
            <ac:spMk id="3" creationId="{00000000-0000-0000-0000-000000000000}"/>
          </ac:spMkLst>
        </pc:spChg>
        <pc:spChg chg="mod">
          <ac:chgData name="Gong Ying" userId="1d82e6d5-b332-40f5-b9fe-492c715ba2ff" providerId="ADAL" clId="{D1C7F675-00C7-7540-995C-DDF27B841BAC}" dt="2024-05-09T09:04:01.688" v="6" actId="20577"/>
          <ac:spMkLst>
            <pc:docMk/>
            <pc:sldMk cId="0" sldId="264"/>
            <ac:spMk id="4" creationId="{00000000-0000-0000-0000-000000000000}"/>
          </ac:spMkLst>
        </pc:spChg>
      </pc:sldChg>
      <pc:sldChg chg="del">
        <pc:chgData name="Gong Ying" userId="1d82e6d5-b332-40f5-b9fe-492c715ba2ff" providerId="ADAL" clId="{D1C7F675-00C7-7540-995C-DDF27B841BAC}" dt="2024-05-09T09:08:04.537" v="144" actId="2696"/>
        <pc:sldMkLst>
          <pc:docMk/>
          <pc:sldMk cId="3070029490" sldId="310"/>
        </pc:sldMkLst>
      </pc:sldChg>
      <pc:sldChg chg="del">
        <pc:chgData name="Gong Ying" userId="1d82e6d5-b332-40f5-b9fe-492c715ba2ff" providerId="ADAL" clId="{D1C7F675-00C7-7540-995C-DDF27B841BAC}" dt="2024-05-09T09:08:05.045" v="145" actId="2696"/>
        <pc:sldMkLst>
          <pc:docMk/>
          <pc:sldMk cId="3634946219" sldId="314"/>
        </pc:sldMkLst>
      </pc:sldChg>
      <pc:sldChg chg="addSp delSp modSp mod">
        <pc:chgData name="Gong Ying" userId="1d82e6d5-b332-40f5-b9fe-492c715ba2ff" providerId="ADAL" clId="{D1C7F675-00C7-7540-995C-DDF27B841BAC}" dt="2024-05-09T09:12:05.262" v="189" actId="1035"/>
        <pc:sldMkLst>
          <pc:docMk/>
          <pc:sldMk cId="235209573" sldId="316"/>
        </pc:sldMkLst>
        <pc:spChg chg="mod">
          <ac:chgData name="Gong Ying" userId="1d82e6d5-b332-40f5-b9fe-492c715ba2ff" providerId="ADAL" clId="{D1C7F675-00C7-7540-995C-DDF27B841BAC}" dt="2024-05-09T09:11:30.098" v="168" actId="14100"/>
          <ac:spMkLst>
            <pc:docMk/>
            <pc:sldMk cId="235209573" sldId="316"/>
            <ac:spMk id="4" creationId="{78D07A50-8D63-2FF9-5962-55970E52B905}"/>
          </ac:spMkLst>
        </pc:spChg>
        <pc:spChg chg="del">
          <ac:chgData name="Gong Ying" userId="1d82e6d5-b332-40f5-b9fe-492c715ba2ff" providerId="ADAL" clId="{D1C7F675-00C7-7540-995C-DDF27B841BAC}" dt="2024-05-09T09:11:07.026" v="149" actId="478"/>
          <ac:spMkLst>
            <pc:docMk/>
            <pc:sldMk cId="235209573" sldId="316"/>
            <ac:spMk id="5" creationId="{0D3F9E1F-4F24-E6CE-30AD-A01566F35767}"/>
          </ac:spMkLst>
        </pc:spChg>
        <pc:picChg chg="del">
          <ac:chgData name="Gong Ying" userId="1d82e6d5-b332-40f5-b9fe-492c715ba2ff" providerId="ADAL" clId="{D1C7F675-00C7-7540-995C-DDF27B841BAC}" dt="2024-05-09T09:11:04.979" v="148" actId="478"/>
          <ac:picMkLst>
            <pc:docMk/>
            <pc:sldMk cId="235209573" sldId="316"/>
            <ac:picMk id="2" creationId="{FE791C09-8CE6-CF70-0D60-38A64868197E}"/>
          </ac:picMkLst>
        </pc:picChg>
        <pc:picChg chg="add mod">
          <ac:chgData name="Gong Ying" userId="1d82e6d5-b332-40f5-b9fe-492c715ba2ff" providerId="ADAL" clId="{D1C7F675-00C7-7540-995C-DDF27B841BAC}" dt="2024-05-09T09:12:05.262" v="189" actId="1035"/>
          <ac:picMkLst>
            <pc:docMk/>
            <pc:sldMk cId="235209573" sldId="316"/>
            <ac:picMk id="3" creationId="{51181AD3-3662-A7A3-C0AA-CC2B4AFC27E6}"/>
          </ac:picMkLst>
        </pc:picChg>
      </pc:sldChg>
      <pc:sldChg chg="del">
        <pc:chgData name="Gong Ying" userId="1d82e6d5-b332-40f5-b9fe-492c715ba2ff" providerId="ADAL" clId="{D1C7F675-00C7-7540-995C-DDF27B841BAC}" dt="2024-05-09T09:08:05.559" v="146" actId="2696"/>
        <pc:sldMkLst>
          <pc:docMk/>
          <pc:sldMk cId="312300661" sldId="317"/>
        </pc:sldMkLst>
      </pc:sldChg>
      <pc:sldChg chg="del">
        <pc:chgData name="Gong Ying" userId="1d82e6d5-b332-40f5-b9fe-492c715ba2ff" providerId="ADAL" clId="{D1C7F675-00C7-7540-995C-DDF27B841BAC}" dt="2024-05-09T09:08:06.913" v="147" actId="2696"/>
        <pc:sldMkLst>
          <pc:docMk/>
          <pc:sldMk cId="3398286778" sldId="318"/>
        </pc:sldMkLst>
      </pc:sldChg>
      <pc:sldChg chg="addSp delSp modSp mod">
        <pc:chgData name="Gong Ying" userId="1d82e6d5-b332-40f5-b9fe-492c715ba2ff" providerId="ADAL" clId="{D1C7F675-00C7-7540-995C-DDF27B841BAC}" dt="2024-05-09T09:07:49.766" v="143" actId="20577"/>
        <pc:sldMkLst>
          <pc:docMk/>
          <pc:sldMk cId="2356842828" sldId="320"/>
        </pc:sldMkLst>
        <pc:spChg chg="mod">
          <ac:chgData name="Gong Ying" userId="1d82e6d5-b332-40f5-b9fe-492c715ba2ff" providerId="ADAL" clId="{D1C7F675-00C7-7540-995C-DDF27B841BAC}" dt="2024-05-09T09:07:49.766" v="143" actId="20577"/>
          <ac:spMkLst>
            <pc:docMk/>
            <pc:sldMk cId="2356842828" sldId="320"/>
            <ac:spMk id="3" creationId="{075C115B-4AEC-3946-3BE4-C3ECA9989FF3}"/>
          </ac:spMkLst>
        </pc:spChg>
        <pc:picChg chg="del">
          <ac:chgData name="Gong Ying" userId="1d82e6d5-b332-40f5-b9fe-492c715ba2ff" providerId="ADAL" clId="{D1C7F675-00C7-7540-995C-DDF27B841BAC}" dt="2024-05-09T09:05:28.330" v="113" actId="478"/>
          <ac:picMkLst>
            <pc:docMk/>
            <pc:sldMk cId="2356842828" sldId="320"/>
            <ac:picMk id="2" creationId="{A5CF705C-4323-6A1E-B1DE-262C53C143F9}"/>
          </ac:picMkLst>
        </pc:picChg>
        <pc:picChg chg="add mod">
          <ac:chgData name="Gong Ying" userId="1d82e6d5-b332-40f5-b9fe-492c715ba2ff" providerId="ADAL" clId="{D1C7F675-00C7-7540-995C-DDF27B841BAC}" dt="2024-05-09T09:07:03.474" v="125" actId="1076"/>
          <ac:picMkLst>
            <pc:docMk/>
            <pc:sldMk cId="2356842828" sldId="320"/>
            <ac:picMk id="4" creationId="{9E055B1D-881E-1DE9-AB95-B66D14215987}"/>
          </ac:picMkLst>
        </pc:picChg>
      </pc:sldChg>
      <pc:sldChg chg="addSp delSp modSp add del mod">
        <pc:chgData name="Gong Ying" userId="1d82e6d5-b332-40f5-b9fe-492c715ba2ff" providerId="ADAL" clId="{D1C7F675-00C7-7540-995C-DDF27B841BAC}" dt="2024-05-09T11:24:31.598" v="616" actId="2696"/>
        <pc:sldMkLst>
          <pc:docMk/>
          <pc:sldMk cId="449665745" sldId="321"/>
        </pc:sldMkLst>
        <pc:spChg chg="add mod">
          <ac:chgData name="Gong Ying" userId="1d82e6d5-b332-40f5-b9fe-492c715ba2ff" providerId="ADAL" clId="{D1C7F675-00C7-7540-995C-DDF27B841BAC}" dt="2024-05-09T11:11:27.191" v="316" actId="1036"/>
          <ac:spMkLst>
            <pc:docMk/>
            <pc:sldMk cId="449665745" sldId="321"/>
            <ac:spMk id="2" creationId="{335A6619-ACEC-9C0B-7BFA-8BDC2F24919A}"/>
          </ac:spMkLst>
        </pc:spChg>
        <pc:spChg chg="mod">
          <ac:chgData name="Gong Ying" userId="1d82e6d5-b332-40f5-b9fe-492c715ba2ff" providerId="ADAL" clId="{D1C7F675-00C7-7540-995C-DDF27B841BAC}" dt="2024-05-09T11:19:16.107" v="369" actId="20577"/>
          <ac:spMkLst>
            <pc:docMk/>
            <pc:sldMk cId="449665745" sldId="321"/>
            <ac:spMk id="4" creationId="{78D07A50-8D63-2FF9-5962-55970E52B905}"/>
          </ac:spMkLst>
        </pc:spChg>
        <pc:spChg chg="add mod">
          <ac:chgData name="Gong Ying" userId="1d82e6d5-b332-40f5-b9fe-492c715ba2ff" providerId="ADAL" clId="{D1C7F675-00C7-7540-995C-DDF27B841BAC}" dt="2024-05-09T11:11:40.270" v="322" actId="1035"/>
          <ac:spMkLst>
            <pc:docMk/>
            <pc:sldMk cId="449665745" sldId="321"/>
            <ac:spMk id="7" creationId="{4860CE39-CDB3-8583-26DC-DCBCFC950210}"/>
          </ac:spMkLst>
        </pc:spChg>
        <pc:picChg chg="del">
          <ac:chgData name="Gong Ying" userId="1d82e6d5-b332-40f5-b9fe-492c715ba2ff" providerId="ADAL" clId="{D1C7F675-00C7-7540-995C-DDF27B841BAC}" dt="2024-05-09T11:08:41.969" v="229" actId="478"/>
          <ac:picMkLst>
            <pc:docMk/>
            <pc:sldMk cId="449665745" sldId="321"/>
            <ac:picMk id="3" creationId="{51181AD3-3662-A7A3-C0AA-CC2B4AFC27E6}"/>
          </ac:picMkLst>
        </pc:picChg>
        <pc:picChg chg="add mod">
          <ac:chgData name="Gong Ying" userId="1d82e6d5-b332-40f5-b9fe-492c715ba2ff" providerId="ADAL" clId="{D1C7F675-00C7-7540-995C-DDF27B841BAC}" dt="2024-05-09T11:11:22.635" v="312" actId="1035"/>
          <ac:picMkLst>
            <pc:docMk/>
            <pc:sldMk cId="449665745" sldId="321"/>
            <ac:picMk id="5" creationId="{22ECCCF8-C47F-0E3C-7311-26F67E661240}"/>
          </ac:picMkLst>
        </pc:picChg>
        <pc:picChg chg="add mod">
          <ac:chgData name="Gong Ying" userId="1d82e6d5-b332-40f5-b9fe-492c715ba2ff" providerId="ADAL" clId="{D1C7F675-00C7-7540-995C-DDF27B841BAC}" dt="2024-05-09T11:11:42.493" v="328" actId="1035"/>
          <ac:picMkLst>
            <pc:docMk/>
            <pc:sldMk cId="449665745" sldId="321"/>
            <ac:picMk id="6" creationId="{3D251BD4-7E78-032B-462A-A0DDAEA286AE}"/>
          </ac:picMkLst>
        </pc:picChg>
      </pc:sldChg>
      <pc:sldChg chg="addSp delSp modSp add del mod ord">
        <pc:chgData name="Gong Ying" userId="1d82e6d5-b332-40f5-b9fe-492c715ba2ff" providerId="ADAL" clId="{D1C7F675-00C7-7540-995C-DDF27B841BAC}" dt="2024-05-09T12:00:47.879" v="912" actId="20577"/>
        <pc:sldMkLst>
          <pc:docMk/>
          <pc:sldMk cId="788359856" sldId="322"/>
        </pc:sldMkLst>
        <pc:spChg chg="del">
          <ac:chgData name="Gong Ying" userId="1d82e6d5-b332-40f5-b9fe-492c715ba2ff" providerId="ADAL" clId="{D1C7F675-00C7-7540-995C-DDF27B841BAC}" dt="2024-05-09T11:20:15.628" v="378" actId="478"/>
          <ac:spMkLst>
            <pc:docMk/>
            <pc:sldMk cId="788359856" sldId="322"/>
            <ac:spMk id="2" creationId="{335A6619-ACEC-9C0B-7BFA-8BDC2F24919A}"/>
          </ac:spMkLst>
        </pc:spChg>
        <pc:spChg chg="mod">
          <ac:chgData name="Gong Ying" userId="1d82e6d5-b332-40f5-b9fe-492c715ba2ff" providerId="ADAL" clId="{D1C7F675-00C7-7540-995C-DDF27B841BAC}" dt="2024-05-09T12:00:47.879" v="912" actId="20577"/>
          <ac:spMkLst>
            <pc:docMk/>
            <pc:sldMk cId="788359856" sldId="322"/>
            <ac:spMk id="4" creationId="{78D07A50-8D63-2FF9-5962-55970E52B905}"/>
          </ac:spMkLst>
        </pc:spChg>
        <pc:spChg chg="del">
          <ac:chgData name="Gong Ying" userId="1d82e6d5-b332-40f5-b9fe-492c715ba2ff" providerId="ADAL" clId="{D1C7F675-00C7-7540-995C-DDF27B841BAC}" dt="2024-05-09T11:20:20.340" v="379" actId="478"/>
          <ac:spMkLst>
            <pc:docMk/>
            <pc:sldMk cId="788359856" sldId="322"/>
            <ac:spMk id="7" creationId="{4860CE39-CDB3-8583-26DC-DCBCFC950210}"/>
          </ac:spMkLst>
        </pc:spChg>
        <pc:spChg chg="add mod">
          <ac:chgData name="Gong Ying" userId="1d82e6d5-b332-40f5-b9fe-492c715ba2ff" providerId="ADAL" clId="{D1C7F675-00C7-7540-995C-DDF27B841BAC}" dt="2024-05-09T11:22:02.605" v="464" actId="1036"/>
          <ac:spMkLst>
            <pc:docMk/>
            <pc:sldMk cId="788359856" sldId="322"/>
            <ac:spMk id="9" creationId="{8583BA4F-1EDE-B8DF-D854-B242BA58FF8C}"/>
          </ac:spMkLst>
        </pc:spChg>
        <pc:picChg chg="add mod">
          <ac:chgData name="Gong Ying" userId="1d82e6d5-b332-40f5-b9fe-492c715ba2ff" providerId="ADAL" clId="{D1C7F675-00C7-7540-995C-DDF27B841BAC}" dt="2024-05-09T11:22:00.565" v="456" actId="1035"/>
          <ac:picMkLst>
            <pc:docMk/>
            <pc:sldMk cId="788359856" sldId="322"/>
            <ac:picMk id="3" creationId="{13AA7592-D434-DAA7-D244-28AE98C8CF72}"/>
          </ac:picMkLst>
        </pc:picChg>
        <pc:picChg chg="del">
          <ac:chgData name="Gong Ying" userId="1d82e6d5-b332-40f5-b9fe-492c715ba2ff" providerId="ADAL" clId="{D1C7F675-00C7-7540-995C-DDF27B841BAC}" dt="2024-05-09T11:19:24.316" v="371" actId="478"/>
          <ac:picMkLst>
            <pc:docMk/>
            <pc:sldMk cId="788359856" sldId="322"/>
            <ac:picMk id="5" creationId="{22ECCCF8-C47F-0E3C-7311-26F67E661240}"/>
          </ac:picMkLst>
        </pc:picChg>
        <pc:picChg chg="del">
          <ac:chgData name="Gong Ying" userId="1d82e6d5-b332-40f5-b9fe-492c715ba2ff" providerId="ADAL" clId="{D1C7F675-00C7-7540-995C-DDF27B841BAC}" dt="2024-05-09T11:20:22.121" v="380" actId="478"/>
          <ac:picMkLst>
            <pc:docMk/>
            <pc:sldMk cId="788359856" sldId="322"/>
            <ac:picMk id="6" creationId="{3D251BD4-7E78-032B-462A-A0DDAEA286AE}"/>
          </ac:picMkLst>
        </pc:picChg>
        <pc:picChg chg="add mod">
          <ac:chgData name="Gong Ying" userId="1d82e6d5-b332-40f5-b9fe-492c715ba2ff" providerId="ADAL" clId="{D1C7F675-00C7-7540-995C-DDF27B841BAC}" dt="2024-05-09T11:21:57.625" v="437" actId="1035"/>
          <ac:picMkLst>
            <pc:docMk/>
            <pc:sldMk cId="788359856" sldId="322"/>
            <ac:picMk id="8" creationId="{2CD13894-9EB6-7CE4-1C18-34B7BC9C88B5}"/>
          </ac:picMkLst>
        </pc:picChg>
      </pc:sldChg>
      <pc:sldChg chg="addSp delSp modSp add mod">
        <pc:chgData name="Gong Ying" userId="1d82e6d5-b332-40f5-b9fe-492c715ba2ff" providerId="ADAL" clId="{D1C7F675-00C7-7540-995C-DDF27B841BAC}" dt="2024-05-09T11:24:46.439" v="638" actId="20577"/>
        <pc:sldMkLst>
          <pc:docMk/>
          <pc:sldMk cId="2067595726" sldId="323"/>
        </pc:sldMkLst>
        <pc:spChg chg="mod">
          <ac:chgData name="Gong Ying" userId="1d82e6d5-b332-40f5-b9fe-492c715ba2ff" providerId="ADAL" clId="{D1C7F675-00C7-7540-995C-DDF27B841BAC}" dt="2024-05-09T11:24:46.439" v="638" actId="20577"/>
          <ac:spMkLst>
            <pc:docMk/>
            <pc:sldMk cId="2067595726" sldId="323"/>
            <ac:spMk id="4" creationId="{78D07A50-8D63-2FF9-5962-55970E52B905}"/>
          </ac:spMkLst>
        </pc:spChg>
        <pc:spChg chg="del mod">
          <ac:chgData name="Gong Ying" userId="1d82e6d5-b332-40f5-b9fe-492c715ba2ff" providerId="ADAL" clId="{D1C7F675-00C7-7540-995C-DDF27B841BAC}" dt="2024-05-09T11:24:07.576" v="575" actId="478"/>
          <ac:spMkLst>
            <pc:docMk/>
            <pc:sldMk cId="2067595726" sldId="323"/>
            <ac:spMk id="9" creationId="{8583BA4F-1EDE-B8DF-D854-B242BA58FF8C}"/>
          </ac:spMkLst>
        </pc:spChg>
        <pc:picChg chg="add mod">
          <ac:chgData name="Gong Ying" userId="1d82e6d5-b332-40f5-b9fe-492c715ba2ff" providerId="ADAL" clId="{D1C7F675-00C7-7540-995C-DDF27B841BAC}" dt="2024-05-09T11:24:24.371" v="614" actId="1035"/>
          <ac:picMkLst>
            <pc:docMk/>
            <pc:sldMk cId="2067595726" sldId="323"/>
            <ac:picMk id="2" creationId="{2D7114EE-99F1-C1ED-A177-CE80141FEDAC}"/>
          </ac:picMkLst>
        </pc:picChg>
        <pc:picChg chg="mod">
          <ac:chgData name="Gong Ying" userId="1d82e6d5-b332-40f5-b9fe-492c715ba2ff" providerId="ADAL" clId="{D1C7F675-00C7-7540-995C-DDF27B841BAC}" dt="2024-05-09T11:24:20.355" v="599" actId="1035"/>
          <ac:picMkLst>
            <pc:docMk/>
            <pc:sldMk cId="2067595726" sldId="323"/>
            <ac:picMk id="3" creationId="{13AA7592-D434-DAA7-D244-28AE98C8CF72}"/>
          </ac:picMkLst>
        </pc:picChg>
        <pc:picChg chg="mod">
          <ac:chgData name="Gong Ying" userId="1d82e6d5-b332-40f5-b9fe-492c715ba2ff" providerId="ADAL" clId="{D1C7F675-00C7-7540-995C-DDF27B841BAC}" dt="2024-05-09T11:24:16.645" v="577" actId="1076"/>
          <ac:picMkLst>
            <pc:docMk/>
            <pc:sldMk cId="2067595726" sldId="323"/>
            <ac:picMk id="8" creationId="{2CD13894-9EB6-7CE4-1C18-34B7BC9C88B5}"/>
          </ac:picMkLst>
        </pc:picChg>
      </pc:sldChg>
      <pc:sldChg chg="addSp delSp modSp add mod modAnim">
        <pc:chgData name="Gong Ying" userId="1d82e6d5-b332-40f5-b9fe-492c715ba2ff" providerId="ADAL" clId="{D1C7F675-00C7-7540-995C-DDF27B841BAC}" dt="2024-05-09T12:00:09.293" v="910" actId="1076"/>
        <pc:sldMkLst>
          <pc:docMk/>
          <pc:sldMk cId="1689747583" sldId="324"/>
        </pc:sldMkLst>
        <pc:spChg chg="mod">
          <ac:chgData name="Gong Ying" userId="1d82e6d5-b332-40f5-b9fe-492c715ba2ff" providerId="ADAL" clId="{D1C7F675-00C7-7540-995C-DDF27B841BAC}" dt="2024-05-09T11:24:42.520" v="636" actId="20577"/>
          <ac:spMkLst>
            <pc:docMk/>
            <pc:sldMk cId="1689747583" sldId="324"/>
            <ac:spMk id="4" creationId="{78D07A50-8D63-2FF9-5962-55970E52B905}"/>
          </ac:spMkLst>
        </pc:spChg>
        <pc:picChg chg="del">
          <ac:chgData name="Gong Ying" userId="1d82e6d5-b332-40f5-b9fe-492c715ba2ff" providerId="ADAL" clId="{D1C7F675-00C7-7540-995C-DDF27B841BAC}" dt="2024-05-09T11:25:10.281" v="639" actId="478"/>
          <ac:picMkLst>
            <pc:docMk/>
            <pc:sldMk cId="1689747583" sldId="324"/>
            <ac:picMk id="2" creationId="{2D7114EE-99F1-C1ED-A177-CE80141FEDAC}"/>
          </ac:picMkLst>
        </pc:picChg>
        <pc:picChg chg="del">
          <ac:chgData name="Gong Ying" userId="1d82e6d5-b332-40f5-b9fe-492c715ba2ff" providerId="ADAL" clId="{D1C7F675-00C7-7540-995C-DDF27B841BAC}" dt="2024-05-09T11:25:20.281" v="642" actId="478"/>
          <ac:picMkLst>
            <pc:docMk/>
            <pc:sldMk cId="1689747583" sldId="324"/>
            <ac:picMk id="3" creationId="{13AA7592-D434-DAA7-D244-28AE98C8CF72}"/>
          </ac:picMkLst>
        </pc:picChg>
        <pc:picChg chg="add del mod">
          <ac:chgData name="Gong Ying" userId="1d82e6d5-b332-40f5-b9fe-492c715ba2ff" providerId="ADAL" clId="{D1C7F675-00C7-7540-995C-DDF27B841BAC}" dt="2024-05-09T11:54:45.186" v="804" actId="478"/>
          <ac:picMkLst>
            <pc:docMk/>
            <pc:sldMk cId="1689747583" sldId="324"/>
            <ac:picMk id="5" creationId="{2BFA5704-A3CF-0973-3405-CF08E84CB8B9}"/>
          </ac:picMkLst>
        </pc:picChg>
        <pc:picChg chg="add del mod">
          <ac:chgData name="Gong Ying" userId="1d82e6d5-b332-40f5-b9fe-492c715ba2ff" providerId="ADAL" clId="{D1C7F675-00C7-7540-995C-DDF27B841BAC}" dt="2024-05-09T11:54:46.384" v="805" actId="478"/>
          <ac:picMkLst>
            <pc:docMk/>
            <pc:sldMk cId="1689747583" sldId="324"/>
            <ac:picMk id="6" creationId="{61EC18BC-1B88-03B3-CC4F-361E8876C147}"/>
          </ac:picMkLst>
        </pc:picChg>
        <pc:picChg chg="add del mod">
          <ac:chgData name="Gong Ying" userId="1d82e6d5-b332-40f5-b9fe-492c715ba2ff" providerId="ADAL" clId="{D1C7F675-00C7-7540-995C-DDF27B841BAC}" dt="2024-05-09T11:53:25.231" v="774" actId="478"/>
          <ac:picMkLst>
            <pc:docMk/>
            <pc:sldMk cId="1689747583" sldId="324"/>
            <ac:picMk id="7" creationId="{2CC079CE-A72A-65BC-D18B-863089ED0848}"/>
          </ac:picMkLst>
        </pc:picChg>
        <pc:picChg chg="del">
          <ac:chgData name="Gong Ying" userId="1d82e6d5-b332-40f5-b9fe-492c715ba2ff" providerId="ADAL" clId="{D1C7F675-00C7-7540-995C-DDF27B841BAC}" dt="2024-05-09T11:25:21.541" v="643" actId="478"/>
          <ac:picMkLst>
            <pc:docMk/>
            <pc:sldMk cId="1689747583" sldId="324"/>
            <ac:picMk id="8" creationId="{2CD13894-9EB6-7CE4-1C18-34B7BC9C88B5}"/>
          </ac:picMkLst>
        </pc:picChg>
        <pc:picChg chg="add del mod">
          <ac:chgData name="Gong Ying" userId="1d82e6d5-b332-40f5-b9fe-492c715ba2ff" providerId="ADAL" clId="{D1C7F675-00C7-7540-995C-DDF27B841BAC}" dt="2024-05-09T11:54:32.106" v="800" actId="478"/>
          <ac:picMkLst>
            <pc:docMk/>
            <pc:sldMk cId="1689747583" sldId="324"/>
            <ac:picMk id="9" creationId="{CF6423C1-0868-41A4-322C-BC9B9A870962}"/>
          </ac:picMkLst>
        </pc:picChg>
        <pc:picChg chg="add mod">
          <ac:chgData name="Gong Ying" userId="1d82e6d5-b332-40f5-b9fe-492c715ba2ff" providerId="ADAL" clId="{D1C7F675-00C7-7540-995C-DDF27B841BAC}" dt="2024-05-09T11:59:49.009" v="873" actId="1038"/>
          <ac:picMkLst>
            <pc:docMk/>
            <pc:sldMk cId="1689747583" sldId="324"/>
            <ac:picMk id="10" creationId="{F8FAE1C5-F39D-5DF6-720A-7DEA484817B6}"/>
          </ac:picMkLst>
        </pc:picChg>
        <pc:picChg chg="add mod">
          <ac:chgData name="Gong Ying" userId="1d82e6d5-b332-40f5-b9fe-492c715ba2ff" providerId="ADAL" clId="{D1C7F675-00C7-7540-995C-DDF27B841BAC}" dt="2024-05-09T11:59:54.125" v="887" actId="1076"/>
          <ac:picMkLst>
            <pc:docMk/>
            <pc:sldMk cId="1689747583" sldId="324"/>
            <ac:picMk id="11" creationId="{F6277E15-823E-2DDF-45D3-9526658E96F1}"/>
          </ac:picMkLst>
        </pc:picChg>
        <pc:picChg chg="add mod">
          <ac:chgData name="Gong Ying" userId="1d82e6d5-b332-40f5-b9fe-492c715ba2ff" providerId="ADAL" clId="{D1C7F675-00C7-7540-995C-DDF27B841BAC}" dt="2024-05-09T12:00:05.477" v="909" actId="1076"/>
          <ac:picMkLst>
            <pc:docMk/>
            <pc:sldMk cId="1689747583" sldId="324"/>
            <ac:picMk id="12" creationId="{8E57E2F6-25ED-660A-43B8-0FBD48B98CCB}"/>
          </ac:picMkLst>
        </pc:picChg>
        <pc:picChg chg="add mod">
          <ac:chgData name="Gong Ying" userId="1d82e6d5-b332-40f5-b9fe-492c715ba2ff" providerId="ADAL" clId="{D1C7F675-00C7-7540-995C-DDF27B841BAC}" dt="2024-05-09T12:00:09.293" v="910" actId="1076"/>
          <ac:picMkLst>
            <pc:docMk/>
            <pc:sldMk cId="1689747583" sldId="324"/>
            <ac:picMk id="13" creationId="{4665B398-8207-1274-0B76-CFB289E0FBC6}"/>
          </ac:picMkLst>
        </pc:picChg>
      </pc:sldChg>
      <pc:sldChg chg="delSp modSp add mod ord">
        <pc:chgData name="Gong Ying" userId="1d82e6d5-b332-40f5-b9fe-492c715ba2ff" providerId="ADAL" clId="{D1C7F675-00C7-7540-995C-DDF27B841BAC}" dt="2024-05-09T11:54:12.205" v="799" actId="20577"/>
        <pc:sldMkLst>
          <pc:docMk/>
          <pc:sldMk cId="1582380688" sldId="325"/>
        </pc:sldMkLst>
        <pc:spChg chg="mod">
          <ac:chgData name="Gong Ying" userId="1d82e6d5-b332-40f5-b9fe-492c715ba2ff" providerId="ADAL" clId="{D1C7F675-00C7-7540-995C-DDF27B841BAC}" dt="2024-05-09T11:54:12.205" v="799" actId="20577"/>
          <ac:spMkLst>
            <pc:docMk/>
            <pc:sldMk cId="1582380688" sldId="325"/>
            <ac:spMk id="4" creationId="{78D07A50-8D63-2FF9-5962-55970E52B905}"/>
          </ac:spMkLst>
        </pc:spChg>
        <pc:picChg chg="del">
          <ac:chgData name="Gong Ying" userId="1d82e6d5-b332-40f5-b9fe-492c715ba2ff" providerId="ADAL" clId="{D1C7F675-00C7-7540-995C-DDF27B841BAC}" dt="2024-05-09T11:53:51.276" v="781" actId="478"/>
          <ac:picMkLst>
            <pc:docMk/>
            <pc:sldMk cId="1582380688" sldId="325"/>
            <ac:picMk id="5" creationId="{2BFA5704-A3CF-0973-3405-CF08E84CB8B9}"/>
          </ac:picMkLst>
        </pc:picChg>
        <pc:picChg chg="del">
          <ac:chgData name="Gong Ying" userId="1d82e6d5-b332-40f5-b9fe-492c715ba2ff" providerId="ADAL" clId="{D1C7F675-00C7-7540-995C-DDF27B841BAC}" dt="2024-05-09T11:53:54.223" v="783" actId="478"/>
          <ac:picMkLst>
            <pc:docMk/>
            <pc:sldMk cId="1582380688" sldId="325"/>
            <ac:picMk id="6" creationId="{61EC18BC-1B88-03B3-CC4F-361E8876C147}"/>
          </ac:picMkLst>
        </pc:picChg>
        <pc:picChg chg="mod">
          <ac:chgData name="Gong Ying" userId="1d82e6d5-b332-40f5-b9fe-492c715ba2ff" providerId="ADAL" clId="{D1C7F675-00C7-7540-995C-DDF27B841BAC}" dt="2024-05-09T11:54:04.564" v="786" actId="1076"/>
          <ac:picMkLst>
            <pc:docMk/>
            <pc:sldMk cId="1582380688" sldId="325"/>
            <ac:picMk id="9" creationId="{CF6423C1-0868-41A4-322C-BC9B9A870962}"/>
          </ac:picMkLst>
        </pc:picChg>
      </pc:sldChg>
      <pc:sldChg chg="add">
        <pc:chgData name="Gong Ying" userId="1d82e6d5-b332-40f5-b9fe-492c715ba2ff" providerId="ADAL" clId="{D1C7F675-00C7-7540-995C-DDF27B841BAC}" dt="2024-05-09T11:54:42.971" v="803"/>
        <pc:sldMkLst>
          <pc:docMk/>
          <pc:sldMk cId="109642259" sldId="326"/>
        </pc:sldMkLst>
      </pc:sldChg>
    </pc:docChg>
  </pc:docChgLst>
  <pc:docChgLst>
    <pc:chgData name="Gong Ying" userId="1d82e6d5-b332-40f5-b9fe-492c715ba2ff" providerId="ADAL" clId="{461EBF2A-89D9-A243-8E92-194DEE26B133}"/>
    <pc:docChg chg="undo custSel addSld delSld modSld">
      <pc:chgData name="Gong Ying" userId="1d82e6d5-b332-40f5-b9fe-492c715ba2ff" providerId="ADAL" clId="{461EBF2A-89D9-A243-8E92-194DEE26B133}" dt="2024-04-04T12:16:35.015" v="920" actId="20577"/>
      <pc:docMkLst>
        <pc:docMk/>
      </pc:docMkLst>
      <pc:sldChg chg="modSp mod">
        <pc:chgData name="Gong Ying" userId="1d82e6d5-b332-40f5-b9fe-492c715ba2ff" providerId="ADAL" clId="{461EBF2A-89D9-A243-8E92-194DEE26B133}" dt="2024-04-03T06:07:04.193" v="103" actId="20577"/>
        <pc:sldMkLst>
          <pc:docMk/>
          <pc:sldMk cId="0" sldId="264"/>
        </pc:sldMkLst>
        <pc:spChg chg="mod">
          <ac:chgData name="Gong Ying" userId="1d82e6d5-b332-40f5-b9fe-492c715ba2ff" providerId="ADAL" clId="{461EBF2A-89D9-A243-8E92-194DEE26B133}" dt="2024-04-03T06:05:16.117" v="89" actId="403"/>
          <ac:spMkLst>
            <pc:docMk/>
            <pc:sldMk cId="0" sldId="264"/>
            <ac:spMk id="3" creationId="{00000000-0000-0000-0000-000000000000}"/>
          </ac:spMkLst>
        </pc:spChg>
        <pc:spChg chg="mod">
          <ac:chgData name="Gong Ying" userId="1d82e6d5-b332-40f5-b9fe-492c715ba2ff" providerId="ADAL" clId="{461EBF2A-89D9-A243-8E92-194DEE26B133}" dt="2024-04-03T06:07:04.193" v="103" actId="20577"/>
          <ac:spMkLst>
            <pc:docMk/>
            <pc:sldMk cId="0" sldId="264"/>
            <ac:spMk id="4" creationId="{00000000-0000-0000-0000-000000000000}"/>
          </ac:spMkLst>
        </pc:spChg>
      </pc:sldChg>
      <pc:sldChg chg="del">
        <pc:chgData name="Gong Ying" userId="1d82e6d5-b332-40f5-b9fe-492c715ba2ff" providerId="ADAL" clId="{461EBF2A-89D9-A243-8E92-194DEE26B133}" dt="2024-04-04T06:44:53.026" v="893" actId="2696"/>
        <pc:sldMkLst>
          <pc:docMk/>
          <pc:sldMk cId="419467447" sldId="288"/>
        </pc:sldMkLst>
      </pc:sldChg>
      <pc:sldChg chg="del">
        <pc:chgData name="Gong Ying" userId="1d82e6d5-b332-40f5-b9fe-492c715ba2ff" providerId="ADAL" clId="{461EBF2A-89D9-A243-8E92-194DEE26B133}" dt="2024-04-03T06:05:36.315" v="93" actId="2696"/>
        <pc:sldMkLst>
          <pc:docMk/>
          <pc:sldMk cId="4032336148" sldId="289"/>
        </pc:sldMkLst>
      </pc:sldChg>
      <pc:sldChg chg="del">
        <pc:chgData name="Gong Ying" userId="1d82e6d5-b332-40f5-b9fe-492c715ba2ff" providerId="ADAL" clId="{461EBF2A-89D9-A243-8E92-194DEE26B133}" dt="2024-04-03T06:05:32.609" v="91" actId="2696"/>
        <pc:sldMkLst>
          <pc:docMk/>
          <pc:sldMk cId="55887915" sldId="290"/>
        </pc:sldMkLst>
      </pc:sldChg>
      <pc:sldChg chg="del">
        <pc:chgData name="Gong Ying" userId="1d82e6d5-b332-40f5-b9fe-492c715ba2ff" providerId="ADAL" clId="{461EBF2A-89D9-A243-8E92-194DEE26B133}" dt="2024-04-03T06:05:31.254" v="90" actId="2696"/>
        <pc:sldMkLst>
          <pc:docMk/>
          <pc:sldMk cId="692469530" sldId="291"/>
        </pc:sldMkLst>
      </pc:sldChg>
      <pc:sldChg chg="del">
        <pc:chgData name="Gong Ying" userId="1d82e6d5-b332-40f5-b9fe-492c715ba2ff" providerId="ADAL" clId="{461EBF2A-89D9-A243-8E92-194DEE26B133}" dt="2024-04-03T06:05:33.628" v="92" actId="2696"/>
        <pc:sldMkLst>
          <pc:docMk/>
          <pc:sldMk cId="3089732695" sldId="292"/>
        </pc:sldMkLst>
      </pc:sldChg>
      <pc:sldChg chg="addSp delSp modSp del mod">
        <pc:chgData name="Gong Ying" userId="1d82e6d5-b332-40f5-b9fe-492c715ba2ff" providerId="ADAL" clId="{461EBF2A-89D9-A243-8E92-194DEE26B133}" dt="2024-04-03T06:07:33.515" v="109" actId="2696"/>
        <pc:sldMkLst>
          <pc:docMk/>
          <pc:sldMk cId="4267482129" sldId="309"/>
        </pc:sldMkLst>
        <pc:spChg chg="del">
          <ac:chgData name="Gong Ying" userId="1d82e6d5-b332-40f5-b9fe-492c715ba2ff" providerId="ADAL" clId="{461EBF2A-89D9-A243-8E92-194DEE26B133}" dt="2024-04-03T06:07:28.564" v="106" actId="478"/>
          <ac:spMkLst>
            <pc:docMk/>
            <pc:sldMk cId="4267482129" sldId="309"/>
            <ac:spMk id="3" creationId="{075C115B-4AEC-3946-3BE4-C3ECA9989FF3}"/>
          </ac:spMkLst>
        </pc:spChg>
        <pc:spChg chg="add del mod">
          <ac:chgData name="Gong Ying" userId="1d82e6d5-b332-40f5-b9fe-492c715ba2ff" providerId="ADAL" clId="{461EBF2A-89D9-A243-8E92-194DEE26B133}" dt="2024-04-03T06:07:32.133" v="108" actId="478"/>
          <ac:spMkLst>
            <pc:docMk/>
            <pc:sldMk cId="4267482129" sldId="309"/>
            <ac:spMk id="4" creationId="{201A3CAC-1E28-65EB-FC24-365ADE8C4B82}"/>
          </ac:spMkLst>
        </pc:spChg>
        <pc:spChg chg="del">
          <ac:chgData name="Gong Ying" userId="1d82e6d5-b332-40f5-b9fe-492c715ba2ff" providerId="ADAL" clId="{461EBF2A-89D9-A243-8E92-194DEE26B133}" dt="2024-04-03T06:07:30.546" v="107" actId="478"/>
          <ac:spMkLst>
            <pc:docMk/>
            <pc:sldMk cId="4267482129" sldId="309"/>
            <ac:spMk id="7" creationId="{F3BB81C7-BED3-CFEF-A3AE-BA7921D06AC1}"/>
          </ac:spMkLst>
        </pc:spChg>
      </pc:sldChg>
      <pc:sldChg chg="addSp delSp modSp add del mod">
        <pc:chgData name="Gong Ying" userId="1d82e6d5-b332-40f5-b9fe-492c715ba2ff" providerId="ADAL" clId="{461EBF2A-89D9-A243-8E92-194DEE26B133}" dt="2024-04-03T06:45:58.944" v="391" actId="1076"/>
        <pc:sldMkLst>
          <pc:docMk/>
          <pc:sldMk cId="3070029490" sldId="310"/>
        </pc:sldMkLst>
        <pc:spChg chg="add del mod">
          <ac:chgData name="Gong Ying" userId="1d82e6d5-b332-40f5-b9fe-492c715ba2ff" providerId="ADAL" clId="{461EBF2A-89D9-A243-8E92-194DEE26B133}" dt="2024-04-03T06:19:49.459" v="367" actId="478"/>
          <ac:spMkLst>
            <pc:docMk/>
            <pc:sldMk cId="3070029490" sldId="310"/>
            <ac:spMk id="2" creationId="{7E79DF57-B22E-4C38-9FA2-E99E08834192}"/>
          </ac:spMkLst>
        </pc:spChg>
        <pc:spChg chg="mod">
          <ac:chgData name="Gong Ying" userId="1d82e6d5-b332-40f5-b9fe-492c715ba2ff" providerId="ADAL" clId="{461EBF2A-89D9-A243-8E92-194DEE26B133}" dt="2024-04-03T06:10:24.611" v="248" actId="20577"/>
          <ac:spMkLst>
            <pc:docMk/>
            <pc:sldMk cId="3070029490" sldId="310"/>
            <ac:spMk id="4" creationId="{78D07A50-8D63-2FF9-5962-55970E52B905}"/>
          </ac:spMkLst>
        </pc:spChg>
        <pc:picChg chg="add del mod">
          <ac:chgData name="Gong Ying" userId="1d82e6d5-b332-40f5-b9fe-492c715ba2ff" providerId="ADAL" clId="{461EBF2A-89D9-A243-8E92-194DEE26B133}" dt="2024-04-03T06:26:31.306" v="377" actId="478"/>
          <ac:picMkLst>
            <pc:docMk/>
            <pc:sldMk cId="3070029490" sldId="310"/>
            <ac:picMk id="3" creationId="{167872B8-4632-7597-ADDD-4DCF4C7482A2}"/>
          </ac:picMkLst>
        </pc:picChg>
        <pc:picChg chg="del">
          <ac:chgData name="Gong Ying" userId="1d82e6d5-b332-40f5-b9fe-492c715ba2ff" providerId="ADAL" clId="{461EBF2A-89D9-A243-8E92-194DEE26B133}" dt="2024-04-03T06:06:38.064" v="97" actId="478"/>
          <ac:picMkLst>
            <pc:docMk/>
            <pc:sldMk cId="3070029490" sldId="310"/>
            <ac:picMk id="5" creationId="{4D89E35D-63D7-E2F1-91CE-9C5B5A9C90F4}"/>
          </ac:picMkLst>
        </pc:picChg>
        <pc:picChg chg="add mod">
          <ac:chgData name="Gong Ying" userId="1d82e6d5-b332-40f5-b9fe-492c715ba2ff" providerId="ADAL" clId="{461EBF2A-89D9-A243-8E92-194DEE26B133}" dt="2024-04-03T06:26:36.548" v="380" actId="1076"/>
          <ac:picMkLst>
            <pc:docMk/>
            <pc:sldMk cId="3070029490" sldId="310"/>
            <ac:picMk id="6" creationId="{A703060D-E8F9-47A7-6D0B-4CAF956C079F}"/>
          </ac:picMkLst>
        </pc:picChg>
        <pc:picChg chg="add mod">
          <ac:chgData name="Gong Ying" userId="1d82e6d5-b332-40f5-b9fe-492c715ba2ff" providerId="ADAL" clId="{461EBF2A-89D9-A243-8E92-194DEE26B133}" dt="2024-04-03T06:27:45.404" v="384" actId="1076"/>
          <ac:picMkLst>
            <pc:docMk/>
            <pc:sldMk cId="3070029490" sldId="310"/>
            <ac:picMk id="7" creationId="{C4A08B9C-2A52-12A1-13D6-3C4CF6AB9AB8}"/>
          </ac:picMkLst>
        </pc:picChg>
        <pc:picChg chg="add mod">
          <ac:chgData name="Gong Ying" userId="1d82e6d5-b332-40f5-b9fe-492c715ba2ff" providerId="ADAL" clId="{461EBF2A-89D9-A243-8E92-194DEE26B133}" dt="2024-04-03T06:45:49.493" v="389" actId="1076"/>
          <ac:picMkLst>
            <pc:docMk/>
            <pc:sldMk cId="3070029490" sldId="310"/>
            <ac:picMk id="8" creationId="{E7B20C81-A473-AF24-435D-0F25447FAA6A}"/>
          </ac:picMkLst>
        </pc:picChg>
        <pc:picChg chg="add mod">
          <ac:chgData name="Gong Ying" userId="1d82e6d5-b332-40f5-b9fe-492c715ba2ff" providerId="ADAL" clId="{461EBF2A-89D9-A243-8E92-194DEE26B133}" dt="2024-04-03T06:45:58.944" v="391" actId="1076"/>
          <ac:picMkLst>
            <pc:docMk/>
            <pc:sldMk cId="3070029490" sldId="310"/>
            <ac:picMk id="9" creationId="{C3F533C4-9CFE-9F7F-2338-3B0B3F9B7FF7}"/>
          </ac:picMkLst>
        </pc:picChg>
      </pc:sldChg>
      <pc:sldChg chg="modSp add del mod">
        <pc:chgData name="Gong Ying" userId="1d82e6d5-b332-40f5-b9fe-492c715ba2ff" providerId="ADAL" clId="{461EBF2A-89D9-A243-8E92-194DEE26B133}" dt="2024-04-04T12:16:03.749" v="910" actId="2696"/>
        <pc:sldMkLst>
          <pc:docMk/>
          <pc:sldMk cId="3455379380" sldId="311"/>
        </pc:sldMkLst>
        <pc:spChg chg="mod">
          <ac:chgData name="Gong Ying" userId="1d82e6d5-b332-40f5-b9fe-492c715ba2ff" providerId="ADAL" clId="{461EBF2A-89D9-A243-8E92-194DEE26B133}" dt="2024-04-04T06:39:07.684" v="865" actId="20577"/>
          <ac:spMkLst>
            <pc:docMk/>
            <pc:sldMk cId="3455379380" sldId="311"/>
            <ac:spMk id="3" creationId="{00000000-0000-0000-0000-000000000000}"/>
          </ac:spMkLst>
        </pc:spChg>
        <pc:spChg chg="mod">
          <ac:chgData name="Gong Ying" userId="1d82e6d5-b332-40f5-b9fe-492c715ba2ff" providerId="ADAL" clId="{461EBF2A-89D9-A243-8E92-194DEE26B133}" dt="2024-04-03T07:03:00.316" v="739" actId="20577"/>
          <ac:spMkLst>
            <pc:docMk/>
            <pc:sldMk cId="3455379380" sldId="311"/>
            <ac:spMk id="4" creationId="{00000000-0000-0000-0000-000000000000}"/>
          </ac:spMkLst>
        </pc:spChg>
      </pc:sldChg>
      <pc:sldChg chg="del">
        <pc:chgData name="Gong Ying" userId="1d82e6d5-b332-40f5-b9fe-492c715ba2ff" providerId="ADAL" clId="{461EBF2A-89D9-A243-8E92-194DEE26B133}" dt="2024-04-03T06:05:36.752" v="94" actId="2696"/>
        <pc:sldMkLst>
          <pc:docMk/>
          <pc:sldMk cId="2946964816" sldId="312"/>
        </pc:sldMkLst>
      </pc:sldChg>
      <pc:sldChg chg="addSp delSp add del mod">
        <pc:chgData name="Gong Ying" userId="1d82e6d5-b332-40f5-b9fe-492c715ba2ff" providerId="ADAL" clId="{461EBF2A-89D9-A243-8E92-194DEE26B133}" dt="2024-04-04T12:16:04.952" v="912" actId="2696"/>
        <pc:sldMkLst>
          <pc:docMk/>
          <pc:sldMk cId="3854835091" sldId="312"/>
        </pc:sldMkLst>
        <pc:spChg chg="del">
          <ac:chgData name="Gong Ying" userId="1d82e6d5-b332-40f5-b9fe-492c715ba2ff" providerId="ADAL" clId="{461EBF2A-89D9-A243-8E92-194DEE26B133}" dt="2024-04-03T07:03:11.923" v="740" actId="478"/>
          <ac:spMkLst>
            <pc:docMk/>
            <pc:sldMk cId="3854835091" sldId="312"/>
            <ac:spMk id="3" creationId="{075C115B-4AEC-3946-3BE4-C3ECA9989FF3}"/>
          </ac:spMkLst>
        </pc:spChg>
        <pc:picChg chg="add del">
          <ac:chgData name="Gong Ying" userId="1d82e6d5-b332-40f5-b9fe-492c715ba2ff" providerId="ADAL" clId="{461EBF2A-89D9-A243-8E92-194DEE26B133}" dt="2024-04-04T06:40:16.199" v="868" actId="478"/>
          <ac:picMkLst>
            <pc:docMk/>
            <pc:sldMk cId="3854835091" sldId="312"/>
            <ac:picMk id="2" creationId="{D88EC831-5CE9-E548-A7C3-CD23401AA159}"/>
          </ac:picMkLst>
        </pc:picChg>
      </pc:sldChg>
      <pc:sldChg chg="add del">
        <pc:chgData name="Gong Ying" userId="1d82e6d5-b332-40f5-b9fe-492c715ba2ff" providerId="ADAL" clId="{461EBF2A-89D9-A243-8E92-194DEE26B133}" dt="2024-04-04T12:16:05.437" v="913" actId="2696"/>
        <pc:sldMkLst>
          <pc:docMk/>
          <pc:sldMk cId="2877800555" sldId="313"/>
        </pc:sldMkLst>
      </pc:sldChg>
      <pc:sldChg chg="addSp modSp add mod">
        <pc:chgData name="Gong Ying" userId="1d82e6d5-b332-40f5-b9fe-492c715ba2ff" providerId="ADAL" clId="{461EBF2A-89D9-A243-8E92-194DEE26B133}" dt="2024-04-03T06:50:06.734" v="476" actId="1036"/>
        <pc:sldMkLst>
          <pc:docMk/>
          <pc:sldMk cId="3634946219" sldId="314"/>
        </pc:sldMkLst>
        <pc:picChg chg="add mod">
          <ac:chgData name="Gong Ying" userId="1d82e6d5-b332-40f5-b9fe-492c715ba2ff" providerId="ADAL" clId="{461EBF2A-89D9-A243-8E92-194DEE26B133}" dt="2024-04-03T06:50:06.734" v="476" actId="1036"/>
          <ac:picMkLst>
            <pc:docMk/>
            <pc:sldMk cId="3634946219" sldId="314"/>
            <ac:picMk id="2" creationId="{668673DE-7D58-413E-8A64-7B9239B451FA}"/>
          </ac:picMkLst>
        </pc:picChg>
        <pc:picChg chg="add mod">
          <ac:chgData name="Gong Ying" userId="1d82e6d5-b332-40f5-b9fe-492c715ba2ff" providerId="ADAL" clId="{461EBF2A-89D9-A243-8E92-194DEE26B133}" dt="2024-04-03T06:50:06.734" v="476" actId="1036"/>
          <ac:picMkLst>
            <pc:docMk/>
            <pc:sldMk cId="3634946219" sldId="314"/>
            <ac:picMk id="3" creationId="{C9F1F278-D84E-5DFB-BB61-7111731D4232}"/>
          </ac:picMkLst>
        </pc:picChg>
        <pc:picChg chg="add mod">
          <ac:chgData name="Gong Ying" userId="1d82e6d5-b332-40f5-b9fe-492c715ba2ff" providerId="ADAL" clId="{461EBF2A-89D9-A243-8E92-194DEE26B133}" dt="2024-04-03T06:50:06.734" v="476" actId="1036"/>
          <ac:picMkLst>
            <pc:docMk/>
            <pc:sldMk cId="3634946219" sldId="314"/>
            <ac:picMk id="5" creationId="{BFCEE194-1F93-165B-DFDF-770EDB4539B6}"/>
          </ac:picMkLst>
        </pc:picChg>
        <pc:picChg chg="add mod">
          <ac:chgData name="Gong Ying" userId="1d82e6d5-b332-40f5-b9fe-492c715ba2ff" providerId="ADAL" clId="{461EBF2A-89D9-A243-8E92-194DEE26B133}" dt="2024-04-03T06:50:06.734" v="476" actId="1036"/>
          <ac:picMkLst>
            <pc:docMk/>
            <pc:sldMk cId="3634946219" sldId="314"/>
            <ac:picMk id="6" creationId="{FBC18B20-E782-6212-BE31-499DD3CFDF8D}"/>
          </ac:picMkLst>
        </pc:picChg>
        <pc:picChg chg="add mod">
          <ac:chgData name="Gong Ying" userId="1d82e6d5-b332-40f5-b9fe-492c715ba2ff" providerId="ADAL" clId="{461EBF2A-89D9-A243-8E92-194DEE26B133}" dt="2024-04-03T06:50:06.734" v="476" actId="1036"/>
          <ac:picMkLst>
            <pc:docMk/>
            <pc:sldMk cId="3634946219" sldId="314"/>
            <ac:picMk id="7" creationId="{54F0F5F0-B9D3-05CF-A71C-535BE910A6D2}"/>
          </ac:picMkLst>
        </pc:picChg>
      </pc:sldChg>
      <pc:sldChg chg="addSp modSp add del mod">
        <pc:chgData name="Gong Ying" userId="1d82e6d5-b332-40f5-b9fe-492c715ba2ff" providerId="ADAL" clId="{461EBF2A-89D9-A243-8E92-194DEE26B133}" dt="2024-04-03T06:22:53.004" v="374" actId="2696"/>
        <pc:sldMkLst>
          <pc:docMk/>
          <pc:sldMk cId="126646160" sldId="315"/>
        </pc:sldMkLst>
        <pc:picChg chg="add mod">
          <ac:chgData name="Gong Ying" userId="1d82e6d5-b332-40f5-b9fe-492c715ba2ff" providerId="ADAL" clId="{461EBF2A-89D9-A243-8E92-194DEE26B133}" dt="2024-04-03T06:22:42.729" v="372" actId="1076"/>
          <ac:picMkLst>
            <pc:docMk/>
            <pc:sldMk cId="126646160" sldId="315"/>
            <ac:picMk id="2" creationId="{FE791C09-8CE6-CF70-0D60-38A64868197E}"/>
          </ac:picMkLst>
        </pc:picChg>
      </pc:sldChg>
      <pc:sldChg chg="addSp delSp modSp add mod">
        <pc:chgData name="Gong Ying" userId="1d82e6d5-b332-40f5-b9fe-492c715ba2ff" providerId="ADAL" clId="{461EBF2A-89D9-A243-8E92-194DEE26B133}" dt="2024-04-04T12:16:35.015" v="920" actId="20577"/>
        <pc:sldMkLst>
          <pc:docMk/>
          <pc:sldMk cId="235209573" sldId="316"/>
        </pc:sldMkLst>
        <pc:spChg chg="mod">
          <ac:chgData name="Gong Ying" userId="1d82e6d5-b332-40f5-b9fe-492c715ba2ff" providerId="ADAL" clId="{461EBF2A-89D9-A243-8E92-194DEE26B133}" dt="2024-04-03T06:53:57.573" v="534" actId="20577"/>
          <ac:spMkLst>
            <pc:docMk/>
            <pc:sldMk cId="235209573" sldId="316"/>
            <ac:spMk id="4" creationId="{78D07A50-8D63-2FF9-5962-55970E52B905}"/>
          </ac:spMkLst>
        </pc:spChg>
        <pc:spChg chg="add mod">
          <ac:chgData name="Gong Ying" userId="1d82e6d5-b332-40f5-b9fe-492c715ba2ff" providerId="ADAL" clId="{461EBF2A-89D9-A243-8E92-194DEE26B133}" dt="2024-04-04T12:16:35.015" v="920" actId="20577"/>
          <ac:spMkLst>
            <pc:docMk/>
            <pc:sldMk cId="235209573" sldId="316"/>
            <ac:spMk id="5" creationId="{0D3F9E1F-4F24-E6CE-30AD-A01566F35767}"/>
          </ac:spMkLst>
        </pc:spChg>
        <pc:picChg chg="mod">
          <ac:chgData name="Gong Ying" userId="1d82e6d5-b332-40f5-b9fe-492c715ba2ff" providerId="ADAL" clId="{461EBF2A-89D9-A243-8E92-194DEE26B133}" dt="2024-04-03T07:01:13.131" v="733" actId="1076"/>
          <ac:picMkLst>
            <pc:docMk/>
            <pc:sldMk cId="235209573" sldId="316"/>
            <ac:picMk id="2" creationId="{FE791C09-8CE6-CF70-0D60-38A64868197E}"/>
          </ac:picMkLst>
        </pc:picChg>
        <pc:picChg chg="add del mod">
          <ac:chgData name="Gong Ying" userId="1d82e6d5-b332-40f5-b9fe-492c715ba2ff" providerId="ADAL" clId="{461EBF2A-89D9-A243-8E92-194DEE26B133}" dt="2024-04-03T06:55:45.613" v="539" actId="478"/>
          <ac:picMkLst>
            <pc:docMk/>
            <pc:sldMk cId="235209573" sldId="316"/>
            <ac:picMk id="3" creationId="{187C57B2-17CB-870A-5698-BF8E21EF584F}"/>
          </ac:picMkLst>
        </pc:picChg>
      </pc:sldChg>
      <pc:sldChg chg="addSp delSp modSp add mod">
        <pc:chgData name="Gong Ying" userId="1d82e6d5-b332-40f5-b9fe-492c715ba2ff" providerId="ADAL" clId="{461EBF2A-89D9-A243-8E92-194DEE26B133}" dt="2024-04-03T06:52:42.351" v="525" actId="1076"/>
        <pc:sldMkLst>
          <pc:docMk/>
          <pc:sldMk cId="312300661" sldId="317"/>
        </pc:sldMkLst>
        <pc:spChg chg="mod">
          <ac:chgData name="Gong Ying" userId="1d82e6d5-b332-40f5-b9fe-492c715ba2ff" providerId="ADAL" clId="{461EBF2A-89D9-A243-8E92-194DEE26B133}" dt="2024-04-03T06:52:03.736" v="517" actId="14100"/>
          <ac:spMkLst>
            <pc:docMk/>
            <pc:sldMk cId="312300661" sldId="317"/>
            <ac:spMk id="4" creationId="{78D07A50-8D63-2FF9-5962-55970E52B905}"/>
          </ac:spMkLst>
        </pc:spChg>
        <pc:picChg chg="del">
          <ac:chgData name="Gong Ying" userId="1d82e6d5-b332-40f5-b9fe-492c715ba2ff" providerId="ADAL" clId="{461EBF2A-89D9-A243-8E92-194DEE26B133}" dt="2024-04-03T06:49:42.683" v="421" actId="478"/>
          <ac:picMkLst>
            <pc:docMk/>
            <pc:sldMk cId="312300661" sldId="317"/>
            <ac:picMk id="2" creationId="{668673DE-7D58-413E-8A64-7B9239B451FA}"/>
          </ac:picMkLst>
        </pc:picChg>
        <pc:picChg chg="del">
          <ac:chgData name="Gong Ying" userId="1d82e6d5-b332-40f5-b9fe-492c715ba2ff" providerId="ADAL" clId="{461EBF2A-89D9-A243-8E92-194DEE26B133}" dt="2024-04-03T06:49:42.683" v="421" actId="478"/>
          <ac:picMkLst>
            <pc:docMk/>
            <pc:sldMk cId="312300661" sldId="317"/>
            <ac:picMk id="3" creationId="{C9F1F278-D84E-5DFB-BB61-7111731D4232}"/>
          </ac:picMkLst>
        </pc:picChg>
        <pc:picChg chg="del">
          <ac:chgData name="Gong Ying" userId="1d82e6d5-b332-40f5-b9fe-492c715ba2ff" providerId="ADAL" clId="{461EBF2A-89D9-A243-8E92-194DEE26B133}" dt="2024-04-03T06:49:42.683" v="421" actId="478"/>
          <ac:picMkLst>
            <pc:docMk/>
            <pc:sldMk cId="312300661" sldId="317"/>
            <ac:picMk id="5" creationId="{BFCEE194-1F93-165B-DFDF-770EDB4539B6}"/>
          </ac:picMkLst>
        </pc:picChg>
        <pc:picChg chg="del">
          <ac:chgData name="Gong Ying" userId="1d82e6d5-b332-40f5-b9fe-492c715ba2ff" providerId="ADAL" clId="{461EBF2A-89D9-A243-8E92-194DEE26B133}" dt="2024-04-03T06:49:42.683" v="421" actId="478"/>
          <ac:picMkLst>
            <pc:docMk/>
            <pc:sldMk cId="312300661" sldId="317"/>
            <ac:picMk id="6" creationId="{FBC18B20-E782-6212-BE31-499DD3CFDF8D}"/>
          </ac:picMkLst>
        </pc:picChg>
        <pc:picChg chg="del">
          <ac:chgData name="Gong Ying" userId="1d82e6d5-b332-40f5-b9fe-492c715ba2ff" providerId="ADAL" clId="{461EBF2A-89D9-A243-8E92-194DEE26B133}" dt="2024-04-03T06:49:42.683" v="421" actId="478"/>
          <ac:picMkLst>
            <pc:docMk/>
            <pc:sldMk cId="312300661" sldId="317"/>
            <ac:picMk id="7" creationId="{54F0F5F0-B9D3-05CF-A71C-535BE910A6D2}"/>
          </ac:picMkLst>
        </pc:picChg>
        <pc:picChg chg="add del mod">
          <ac:chgData name="Gong Ying" userId="1d82e6d5-b332-40f5-b9fe-492c715ba2ff" providerId="ADAL" clId="{461EBF2A-89D9-A243-8E92-194DEE26B133}" dt="2024-04-03T06:52:22.699" v="522" actId="478"/>
          <ac:picMkLst>
            <pc:docMk/>
            <pc:sldMk cId="312300661" sldId="317"/>
            <ac:picMk id="8" creationId="{FEC15008-F792-0FCB-1A67-3C5BF2E70D35}"/>
          </ac:picMkLst>
        </pc:picChg>
        <pc:picChg chg="add mod">
          <ac:chgData name="Gong Ying" userId="1d82e6d5-b332-40f5-b9fe-492c715ba2ff" providerId="ADAL" clId="{461EBF2A-89D9-A243-8E92-194DEE26B133}" dt="2024-04-03T06:52:42.351" v="525" actId="1076"/>
          <ac:picMkLst>
            <pc:docMk/>
            <pc:sldMk cId="312300661" sldId="317"/>
            <ac:picMk id="9" creationId="{1C5E8F19-8135-CB46-7C8F-236B75EBC9DE}"/>
          </ac:picMkLst>
        </pc:picChg>
      </pc:sldChg>
      <pc:sldChg chg="addSp delSp modSp add mod">
        <pc:chgData name="Gong Ying" userId="1d82e6d5-b332-40f5-b9fe-492c715ba2ff" providerId="ADAL" clId="{461EBF2A-89D9-A243-8E92-194DEE26B133}" dt="2024-04-03T06:53:09.081" v="530" actId="1076"/>
        <pc:sldMkLst>
          <pc:docMk/>
          <pc:sldMk cId="3398286778" sldId="318"/>
        </pc:sldMkLst>
        <pc:picChg chg="add mod">
          <ac:chgData name="Gong Ying" userId="1d82e6d5-b332-40f5-b9fe-492c715ba2ff" providerId="ADAL" clId="{461EBF2A-89D9-A243-8E92-194DEE26B133}" dt="2024-04-03T06:53:09.081" v="530" actId="1076"/>
          <ac:picMkLst>
            <pc:docMk/>
            <pc:sldMk cId="3398286778" sldId="318"/>
            <ac:picMk id="2" creationId="{EE9ED2F0-9EA5-ACAF-7C09-0DDA32BA4FAC}"/>
          </ac:picMkLst>
        </pc:picChg>
        <pc:picChg chg="del">
          <ac:chgData name="Gong Ying" userId="1d82e6d5-b332-40f5-b9fe-492c715ba2ff" providerId="ADAL" clId="{461EBF2A-89D9-A243-8E92-194DEE26B133}" dt="2024-04-03T06:52:48.511" v="527" actId="478"/>
          <ac:picMkLst>
            <pc:docMk/>
            <pc:sldMk cId="3398286778" sldId="318"/>
            <ac:picMk id="9" creationId="{1C5E8F19-8135-CB46-7C8F-236B75EBC9DE}"/>
          </ac:picMkLst>
        </pc:picChg>
      </pc:sldChg>
      <pc:sldChg chg="addSp delSp modSp add del mod">
        <pc:chgData name="Gong Ying" userId="1d82e6d5-b332-40f5-b9fe-492c715ba2ff" providerId="ADAL" clId="{461EBF2A-89D9-A243-8E92-194DEE26B133}" dt="2024-04-04T12:16:04.443" v="911" actId="2696"/>
        <pc:sldMkLst>
          <pc:docMk/>
          <pc:sldMk cId="130529226" sldId="319"/>
        </pc:sldMkLst>
        <pc:spChg chg="mod">
          <ac:chgData name="Gong Ying" userId="1d82e6d5-b332-40f5-b9fe-492c715ba2ff" providerId="ADAL" clId="{461EBF2A-89D9-A243-8E92-194DEE26B133}" dt="2024-04-04T06:50:44.193" v="905" actId="14100"/>
          <ac:spMkLst>
            <pc:docMk/>
            <pc:sldMk cId="130529226" sldId="319"/>
            <ac:spMk id="3" creationId="{075C115B-4AEC-3946-3BE4-C3ECA9989FF3}"/>
          </ac:spMkLst>
        </pc:spChg>
        <pc:picChg chg="add mod">
          <ac:chgData name="Gong Ying" userId="1d82e6d5-b332-40f5-b9fe-492c715ba2ff" providerId="ADAL" clId="{461EBF2A-89D9-A243-8E92-194DEE26B133}" dt="2024-04-04T06:50:33.496" v="896" actId="1076"/>
          <ac:picMkLst>
            <pc:docMk/>
            <pc:sldMk cId="130529226" sldId="319"/>
            <ac:picMk id="2" creationId="{C42133E9-D2DB-5533-000D-271126F1DA03}"/>
          </ac:picMkLst>
        </pc:picChg>
        <pc:picChg chg="del">
          <ac:chgData name="Gong Ying" userId="1d82e6d5-b332-40f5-b9fe-492c715ba2ff" providerId="ADAL" clId="{461EBF2A-89D9-A243-8E92-194DEE26B133}" dt="2024-04-04T06:40:18.524" v="869" actId="478"/>
          <ac:picMkLst>
            <pc:docMk/>
            <pc:sldMk cId="130529226" sldId="319"/>
            <ac:picMk id="4" creationId="{440F5840-25A8-D53D-E484-812874CECFAE}"/>
          </ac:picMkLst>
        </pc:picChg>
      </pc:sldChg>
      <pc:sldChg chg="add">
        <pc:chgData name="Gong Ying" userId="1d82e6d5-b332-40f5-b9fe-492c715ba2ff" providerId="ADAL" clId="{461EBF2A-89D9-A243-8E92-194DEE26B133}" dt="2024-04-04T06:44:51.082" v="892"/>
        <pc:sldMkLst>
          <pc:docMk/>
          <pc:sldMk cId="2356842828" sldId="320"/>
        </pc:sldMkLst>
      </pc:sldChg>
    </pc:docChg>
  </pc:docChgLst>
  <pc:docChgLst>
    <pc:chgData name="Gong Ying" userId="1d82e6d5-b332-40f5-b9fe-492c715ba2ff" providerId="ADAL" clId="{643AA4A2-694F-4541-9C0F-0C3510B5C4F7}"/>
    <pc:docChg chg="undo custSel addSld delSld modSld">
      <pc:chgData name="Gong Ying" userId="1d82e6d5-b332-40f5-b9fe-492c715ba2ff" providerId="ADAL" clId="{643AA4A2-694F-4541-9C0F-0C3510B5C4F7}" dt="2024-03-14T10:23:07.811" v="1205" actId="1076"/>
      <pc:docMkLst>
        <pc:docMk/>
      </pc:docMkLst>
      <pc:sldChg chg="modSp mod">
        <pc:chgData name="Gong Ying" userId="1d82e6d5-b332-40f5-b9fe-492c715ba2ff" providerId="ADAL" clId="{643AA4A2-694F-4541-9C0F-0C3510B5C4F7}" dt="2024-03-14T08:11:25.493" v="86" actId="20577"/>
        <pc:sldMkLst>
          <pc:docMk/>
          <pc:sldMk cId="0" sldId="264"/>
        </pc:sldMkLst>
        <pc:spChg chg="mod">
          <ac:chgData name="Gong Ying" userId="1d82e6d5-b332-40f5-b9fe-492c715ba2ff" providerId="ADAL" clId="{643AA4A2-694F-4541-9C0F-0C3510B5C4F7}" dt="2024-03-14T08:10:58.711" v="82" actId="1076"/>
          <ac:spMkLst>
            <pc:docMk/>
            <pc:sldMk cId="0" sldId="264"/>
            <ac:spMk id="2" creationId="{00000000-0000-0000-0000-000000000000}"/>
          </ac:spMkLst>
        </pc:spChg>
        <pc:spChg chg="mod">
          <ac:chgData name="Gong Ying" userId="1d82e6d5-b332-40f5-b9fe-492c715ba2ff" providerId="ADAL" clId="{643AA4A2-694F-4541-9C0F-0C3510B5C4F7}" dt="2024-03-14T08:11:04.201" v="83" actId="1076"/>
          <ac:spMkLst>
            <pc:docMk/>
            <pc:sldMk cId="0" sldId="264"/>
            <ac:spMk id="3" creationId="{00000000-0000-0000-0000-000000000000}"/>
          </ac:spMkLst>
        </pc:spChg>
        <pc:spChg chg="mod">
          <ac:chgData name="Gong Ying" userId="1d82e6d5-b332-40f5-b9fe-492c715ba2ff" providerId="ADAL" clId="{643AA4A2-694F-4541-9C0F-0C3510B5C4F7}" dt="2024-03-14T08:11:25.493" v="86" actId="20577"/>
          <ac:spMkLst>
            <pc:docMk/>
            <pc:sldMk cId="0" sldId="264"/>
            <ac:spMk id="4" creationId="{00000000-0000-0000-0000-000000000000}"/>
          </ac:spMkLst>
        </pc:spChg>
      </pc:sldChg>
      <pc:sldChg chg="addSp delSp modSp mod">
        <pc:chgData name="Gong Ying" userId="1d82e6d5-b332-40f5-b9fe-492c715ba2ff" providerId="ADAL" clId="{643AA4A2-694F-4541-9C0F-0C3510B5C4F7}" dt="2024-03-14T08:14:16.090" v="134" actId="20577"/>
        <pc:sldMkLst>
          <pc:docMk/>
          <pc:sldMk cId="419467447" sldId="288"/>
        </pc:sldMkLst>
        <pc:spChg chg="mod">
          <ac:chgData name="Gong Ying" userId="1d82e6d5-b332-40f5-b9fe-492c715ba2ff" providerId="ADAL" clId="{643AA4A2-694F-4541-9C0F-0C3510B5C4F7}" dt="2024-03-14T08:14:16.090" v="134" actId="20577"/>
          <ac:spMkLst>
            <pc:docMk/>
            <pc:sldMk cId="419467447" sldId="288"/>
            <ac:spMk id="3" creationId="{075C115B-4AEC-3946-3BE4-C3ECA9989FF3}"/>
          </ac:spMkLst>
        </pc:spChg>
        <pc:picChg chg="del mod">
          <ac:chgData name="Gong Ying" userId="1d82e6d5-b332-40f5-b9fe-492c715ba2ff" providerId="ADAL" clId="{643AA4A2-694F-4541-9C0F-0C3510B5C4F7}" dt="2024-03-14T08:12:49.914" v="92" actId="478"/>
          <ac:picMkLst>
            <pc:docMk/>
            <pc:sldMk cId="419467447" sldId="288"/>
            <ac:picMk id="2" creationId="{A5CF705C-4323-6A1E-B1DE-262C53C143F9}"/>
          </ac:picMkLst>
        </pc:picChg>
        <pc:picChg chg="add mod">
          <ac:chgData name="Gong Ying" userId="1d82e6d5-b332-40f5-b9fe-492c715ba2ff" providerId="ADAL" clId="{643AA4A2-694F-4541-9C0F-0C3510B5C4F7}" dt="2024-03-14T08:13:49.906" v="97" actId="1076"/>
          <ac:picMkLst>
            <pc:docMk/>
            <pc:sldMk cId="419467447" sldId="288"/>
            <ac:picMk id="4" creationId="{440F5840-25A8-D53D-E484-812874CECFAE}"/>
          </ac:picMkLst>
        </pc:picChg>
      </pc:sldChg>
      <pc:sldChg chg="addSp delSp modSp add mod">
        <pc:chgData name="Gong Ying" userId="1d82e6d5-b332-40f5-b9fe-492c715ba2ff" providerId="ADAL" clId="{643AA4A2-694F-4541-9C0F-0C3510B5C4F7}" dt="2024-03-14T09:20:39.616" v="935" actId="2710"/>
        <pc:sldMkLst>
          <pc:docMk/>
          <pc:sldMk cId="4032336148" sldId="289"/>
        </pc:sldMkLst>
        <pc:spChg chg="del">
          <ac:chgData name="Gong Ying" userId="1d82e6d5-b332-40f5-b9fe-492c715ba2ff" providerId="ADAL" clId="{643AA4A2-694F-4541-9C0F-0C3510B5C4F7}" dt="2024-03-14T08:14:49.396" v="153" actId="478"/>
          <ac:spMkLst>
            <pc:docMk/>
            <pc:sldMk cId="4032336148" sldId="289"/>
            <ac:spMk id="2" creationId="{00000000-0000-0000-0000-000000000000}"/>
          </ac:spMkLst>
        </pc:spChg>
        <pc:spChg chg="add mod">
          <ac:chgData name="Gong Ying" userId="1d82e6d5-b332-40f5-b9fe-492c715ba2ff" providerId="ADAL" clId="{643AA4A2-694F-4541-9C0F-0C3510B5C4F7}" dt="2024-03-14T08:44:29.833" v="687" actId="20577"/>
          <ac:spMkLst>
            <pc:docMk/>
            <pc:sldMk cId="4032336148" sldId="289"/>
            <ac:spMk id="4" creationId="{78D07A50-8D63-2FF9-5962-55970E52B905}"/>
          </ac:spMkLst>
        </pc:spChg>
        <pc:spChg chg="add mod">
          <ac:chgData name="Gong Ying" userId="1d82e6d5-b332-40f5-b9fe-492c715ba2ff" providerId="ADAL" clId="{643AA4A2-694F-4541-9C0F-0C3510B5C4F7}" dt="2024-03-14T09:20:39.616" v="935" actId="2710"/>
          <ac:spMkLst>
            <pc:docMk/>
            <pc:sldMk cId="4032336148" sldId="289"/>
            <ac:spMk id="6" creationId="{5027BCEC-9EEF-39E2-D026-9125089BE082}"/>
          </ac:spMkLst>
        </pc:spChg>
        <pc:picChg chg="add del mod">
          <ac:chgData name="Gong Ying" userId="1d82e6d5-b332-40f5-b9fe-492c715ba2ff" providerId="ADAL" clId="{643AA4A2-694F-4541-9C0F-0C3510B5C4F7}" dt="2024-03-14T08:44:54.484" v="689" actId="478"/>
          <ac:picMkLst>
            <pc:docMk/>
            <pc:sldMk cId="4032336148" sldId="289"/>
            <ac:picMk id="5" creationId="{4D89E35D-63D7-E2F1-91CE-9C5B5A9C90F4}"/>
          </ac:picMkLst>
        </pc:picChg>
      </pc:sldChg>
      <pc:sldChg chg="addSp delSp modSp add mod modMedia setBg delAnim">
        <pc:chgData name="Gong Ying" userId="1d82e6d5-b332-40f5-b9fe-492c715ba2ff" providerId="ADAL" clId="{643AA4A2-694F-4541-9C0F-0C3510B5C4F7}" dt="2024-03-14T08:45:14.473" v="708" actId="20577"/>
        <pc:sldMkLst>
          <pc:docMk/>
          <pc:sldMk cId="55887915" sldId="290"/>
        </pc:sldMkLst>
        <pc:spChg chg="del">
          <ac:chgData name="Gong Ying" userId="1d82e6d5-b332-40f5-b9fe-492c715ba2ff" providerId="ADAL" clId="{643AA4A2-694F-4541-9C0F-0C3510B5C4F7}" dt="2024-03-14T08:14:55.344" v="154" actId="478"/>
          <ac:spMkLst>
            <pc:docMk/>
            <pc:sldMk cId="55887915" sldId="290"/>
            <ac:spMk id="2" creationId="{00000000-0000-0000-0000-000000000000}"/>
          </ac:spMkLst>
        </pc:spChg>
        <pc:spChg chg="add mod">
          <ac:chgData name="Gong Ying" userId="1d82e6d5-b332-40f5-b9fe-492c715ba2ff" providerId="ADAL" clId="{643AA4A2-694F-4541-9C0F-0C3510B5C4F7}" dt="2024-03-14T08:45:14.473" v="708" actId="20577"/>
          <ac:spMkLst>
            <pc:docMk/>
            <pc:sldMk cId="55887915" sldId="290"/>
            <ac:spMk id="4" creationId="{6C5C2D09-94E0-C5E6-7CFA-219BF2DC01B2}"/>
          </ac:spMkLst>
        </pc:spChg>
        <pc:spChg chg="add del">
          <ac:chgData name="Gong Ying" userId="1d82e6d5-b332-40f5-b9fe-492c715ba2ff" providerId="ADAL" clId="{643AA4A2-694F-4541-9C0F-0C3510B5C4F7}" dt="2024-03-14T08:19:57.966" v="284" actId="26606"/>
          <ac:spMkLst>
            <pc:docMk/>
            <pc:sldMk cId="55887915" sldId="290"/>
            <ac:spMk id="10" creationId="{C1DD1A8A-57D5-4A81-AD04-532B043C5611}"/>
          </ac:spMkLst>
        </pc:spChg>
        <pc:spChg chg="add del">
          <ac:chgData name="Gong Ying" userId="1d82e6d5-b332-40f5-b9fe-492c715ba2ff" providerId="ADAL" clId="{643AA4A2-694F-4541-9C0F-0C3510B5C4F7}" dt="2024-03-14T08:19:57.966" v="284" actId="26606"/>
          <ac:spMkLst>
            <pc:docMk/>
            <pc:sldMk cId="55887915" sldId="290"/>
            <ac:spMk id="12" creationId="{007891EC-4501-44ED-A8C8-B11B6DB767AB}"/>
          </ac:spMkLst>
        </pc:spChg>
        <pc:picChg chg="add mod">
          <ac:chgData name="Gong Ying" userId="1d82e6d5-b332-40f5-b9fe-492c715ba2ff" providerId="ADAL" clId="{643AA4A2-694F-4541-9C0F-0C3510B5C4F7}" dt="2024-03-14T08:20:23.310" v="286" actId="1076"/>
          <ac:picMkLst>
            <pc:docMk/>
            <pc:sldMk cId="55887915" sldId="290"/>
            <ac:picMk id="5" creationId="{2778C55D-C051-70DC-ACFC-73F7EF36162A}"/>
          </ac:picMkLst>
        </pc:picChg>
        <pc:picChg chg="add del mod">
          <ac:chgData name="Gong Ying" userId="1d82e6d5-b332-40f5-b9fe-492c715ba2ff" providerId="ADAL" clId="{643AA4A2-694F-4541-9C0F-0C3510B5C4F7}" dt="2024-03-14T08:19:57.966" v="284" actId="26606"/>
          <ac:picMkLst>
            <pc:docMk/>
            <pc:sldMk cId="55887915" sldId="290"/>
            <ac:picMk id="6" creationId="{5A42A46C-0C54-8473-6B7A-E91CABB23631}"/>
          </ac:picMkLst>
        </pc:picChg>
      </pc:sldChg>
      <pc:sldChg chg="addSp delSp modSp add mod">
        <pc:chgData name="Gong Ying" userId="1d82e6d5-b332-40f5-b9fe-492c715ba2ff" providerId="ADAL" clId="{643AA4A2-694F-4541-9C0F-0C3510B5C4F7}" dt="2024-03-14T08:46:13.120" v="743" actId="20577"/>
        <pc:sldMkLst>
          <pc:docMk/>
          <pc:sldMk cId="692469530" sldId="291"/>
        </pc:sldMkLst>
        <pc:spChg chg="del">
          <ac:chgData name="Gong Ying" userId="1d82e6d5-b332-40f5-b9fe-492c715ba2ff" providerId="ADAL" clId="{643AA4A2-694F-4541-9C0F-0C3510B5C4F7}" dt="2024-03-14T08:14:58.893" v="155" actId="478"/>
          <ac:spMkLst>
            <pc:docMk/>
            <pc:sldMk cId="692469530" sldId="291"/>
            <ac:spMk id="2" creationId="{00000000-0000-0000-0000-000000000000}"/>
          </ac:spMkLst>
        </pc:spChg>
        <pc:spChg chg="add del mod">
          <ac:chgData name="Gong Ying" userId="1d82e6d5-b332-40f5-b9fe-492c715ba2ff" providerId="ADAL" clId="{643AA4A2-694F-4541-9C0F-0C3510B5C4F7}" dt="2024-03-14T08:29:07.088" v="451" actId="478"/>
          <ac:spMkLst>
            <pc:docMk/>
            <pc:sldMk cId="692469530" sldId="291"/>
            <ac:spMk id="4" creationId="{2E83C39E-F7EE-F200-FF25-AC5719CEBD2F}"/>
          </ac:spMkLst>
        </pc:spChg>
        <pc:spChg chg="add mod">
          <ac:chgData name="Gong Ying" userId="1d82e6d5-b332-40f5-b9fe-492c715ba2ff" providerId="ADAL" clId="{643AA4A2-694F-4541-9C0F-0C3510B5C4F7}" dt="2024-03-14T08:45:56.377" v="720" actId="1076"/>
          <ac:spMkLst>
            <pc:docMk/>
            <pc:sldMk cId="692469530" sldId="291"/>
            <ac:spMk id="5" creationId="{E2AABE3B-117B-2CE4-1092-CBC6702254C8}"/>
          </ac:spMkLst>
        </pc:spChg>
        <pc:spChg chg="add mod">
          <ac:chgData name="Gong Ying" userId="1d82e6d5-b332-40f5-b9fe-492c715ba2ff" providerId="ADAL" clId="{643AA4A2-694F-4541-9C0F-0C3510B5C4F7}" dt="2024-03-14T08:46:13.120" v="743" actId="20577"/>
          <ac:spMkLst>
            <pc:docMk/>
            <pc:sldMk cId="692469530" sldId="291"/>
            <ac:spMk id="6" creationId="{59F7E87A-E978-8DA8-98DD-BC1B0C4DAD42}"/>
          </ac:spMkLst>
        </pc:spChg>
      </pc:sldChg>
      <pc:sldChg chg="addSp delSp modSp add mod">
        <pc:chgData name="Gong Ying" userId="1d82e6d5-b332-40f5-b9fe-492c715ba2ff" providerId="ADAL" clId="{643AA4A2-694F-4541-9C0F-0C3510B5C4F7}" dt="2024-03-14T08:45:21.487" v="717" actId="20577"/>
        <pc:sldMkLst>
          <pc:docMk/>
          <pc:sldMk cId="3089732695" sldId="292"/>
        </pc:sldMkLst>
        <pc:spChg chg="mod">
          <ac:chgData name="Gong Ying" userId="1d82e6d5-b332-40f5-b9fe-492c715ba2ff" providerId="ADAL" clId="{643AA4A2-694F-4541-9C0F-0C3510B5C4F7}" dt="2024-03-14T08:45:21.487" v="717" actId="20577"/>
          <ac:spMkLst>
            <pc:docMk/>
            <pc:sldMk cId="3089732695" sldId="292"/>
            <ac:spMk id="4" creationId="{6C5C2D09-94E0-C5E6-7CFA-219BF2DC01B2}"/>
          </ac:spMkLst>
        </pc:spChg>
        <pc:picChg chg="add mod">
          <ac:chgData name="Gong Ying" userId="1d82e6d5-b332-40f5-b9fe-492c715ba2ff" providerId="ADAL" clId="{643AA4A2-694F-4541-9C0F-0C3510B5C4F7}" dt="2024-03-14T08:21:17.595" v="291" actId="1076"/>
          <ac:picMkLst>
            <pc:docMk/>
            <pc:sldMk cId="3089732695" sldId="292"/>
            <ac:picMk id="2" creationId="{649D756C-42C0-8F71-7742-1E77766E9BB9}"/>
          </ac:picMkLst>
        </pc:picChg>
        <pc:picChg chg="del">
          <ac:chgData name="Gong Ying" userId="1d82e6d5-b332-40f5-b9fe-492c715ba2ff" providerId="ADAL" clId="{643AA4A2-694F-4541-9C0F-0C3510B5C4F7}" dt="2024-03-14T08:20:32.291" v="288" actId="478"/>
          <ac:picMkLst>
            <pc:docMk/>
            <pc:sldMk cId="3089732695" sldId="292"/>
            <ac:picMk id="5" creationId="{2778C55D-C051-70DC-ACFC-73F7EF36162A}"/>
          </ac:picMkLst>
        </pc:picChg>
      </pc:sldChg>
      <pc:sldChg chg="modSp add del mod">
        <pc:chgData name="Gong Ying" userId="1d82e6d5-b332-40f5-b9fe-492c715ba2ff" providerId="ADAL" clId="{643AA4A2-694F-4541-9C0F-0C3510B5C4F7}" dt="2024-03-14T10:23:07.811" v="1205" actId="1076"/>
        <pc:sldMkLst>
          <pc:docMk/>
          <pc:sldMk cId="4267482129" sldId="309"/>
        </pc:sldMkLst>
        <pc:spChg chg="mod">
          <ac:chgData name="Gong Ying" userId="1d82e6d5-b332-40f5-b9fe-492c715ba2ff" providerId="ADAL" clId="{643AA4A2-694F-4541-9C0F-0C3510B5C4F7}" dt="2024-03-14T10:23:07.811" v="1205" actId="1076"/>
          <ac:spMkLst>
            <pc:docMk/>
            <pc:sldMk cId="4267482129" sldId="309"/>
            <ac:spMk id="3" creationId="{075C115B-4AEC-3946-3BE4-C3ECA9989FF3}"/>
          </ac:spMkLst>
        </pc:spChg>
      </pc:sldChg>
      <pc:sldChg chg="modSp add mod">
        <pc:chgData name="Gong Ying" userId="1d82e6d5-b332-40f5-b9fe-492c715ba2ff" providerId="ADAL" clId="{643AA4A2-694F-4541-9C0F-0C3510B5C4F7}" dt="2024-03-14T08:45:04.377" v="699" actId="20577"/>
        <pc:sldMkLst>
          <pc:docMk/>
          <pc:sldMk cId="3070029490" sldId="310"/>
        </pc:sldMkLst>
        <pc:spChg chg="mod">
          <ac:chgData name="Gong Ying" userId="1d82e6d5-b332-40f5-b9fe-492c715ba2ff" providerId="ADAL" clId="{643AA4A2-694F-4541-9C0F-0C3510B5C4F7}" dt="2024-03-14T08:45:04.377" v="699" actId="20577"/>
          <ac:spMkLst>
            <pc:docMk/>
            <pc:sldMk cId="3070029490" sldId="310"/>
            <ac:spMk id="4" creationId="{78D07A50-8D63-2FF9-5962-55970E52B905}"/>
          </ac:spMkLst>
        </pc:spChg>
      </pc:sldChg>
      <pc:sldChg chg="add del">
        <pc:chgData name="Gong Ying" userId="1d82e6d5-b332-40f5-b9fe-492c715ba2ff" providerId="ADAL" clId="{643AA4A2-694F-4541-9C0F-0C3510B5C4F7}" dt="2024-03-14T08:44:51.862" v="688" actId="2696"/>
        <pc:sldMkLst>
          <pc:docMk/>
          <pc:sldMk cId="1102188270" sldId="311"/>
        </pc:sldMkLst>
      </pc:sldChg>
      <pc:sldChg chg="addSp delSp modSp add mod">
        <pc:chgData name="Gong Ying" userId="1d82e6d5-b332-40f5-b9fe-492c715ba2ff" providerId="ADAL" clId="{643AA4A2-694F-4541-9C0F-0C3510B5C4F7}" dt="2024-03-14T10:17:15.384" v="1200" actId="20577"/>
        <pc:sldMkLst>
          <pc:docMk/>
          <pc:sldMk cId="2946964816" sldId="312"/>
        </pc:sldMkLst>
        <pc:spChg chg="add mod">
          <ac:chgData name="Gong Ying" userId="1d82e6d5-b332-40f5-b9fe-492c715ba2ff" providerId="ADAL" clId="{643AA4A2-694F-4541-9C0F-0C3510B5C4F7}" dt="2024-03-14T10:17:15.384" v="1200" actId="20577"/>
          <ac:spMkLst>
            <pc:docMk/>
            <pc:sldMk cId="2946964816" sldId="312"/>
            <ac:spMk id="2" creationId="{336107C9-61D3-EA0C-C47F-54C8AD3A80DE}"/>
          </ac:spMkLst>
        </pc:spChg>
        <pc:spChg chg="mod">
          <ac:chgData name="Gong Ying" userId="1d82e6d5-b332-40f5-b9fe-492c715ba2ff" providerId="ADAL" clId="{643AA4A2-694F-4541-9C0F-0C3510B5C4F7}" dt="2024-03-14T08:44:21.550" v="678" actId="20577"/>
          <ac:spMkLst>
            <pc:docMk/>
            <pc:sldMk cId="2946964816" sldId="312"/>
            <ac:spMk id="4" creationId="{78D07A50-8D63-2FF9-5962-55970E52B905}"/>
          </ac:spMkLst>
        </pc:spChg>
        <pc:picChg chg="del">
          <ac:chgData name="Gong Ying" userId="1d82e6d5-b332-40f5-b9fe-492c715ba2ff" providerId="ADAL" clId="{643AA4A2-694F-4541-9C0F-0C3510B5C4F7}" dt="2024-03-14T08:44:56.885" v="690" actId="478"/>
          <ac:picMkLst>
            <pc:docMk/>
            <pc:sldMk cId="2946964816" sldId="312"/>
            <ac:picMk id="5" creationId="{4D89E35D-63D7-E2F1-91CE-9C5B5A9C90F4}"/>
          </ac:picMkLst>
        </pc:picChg>
      </pc:sldChg>
      <pc:sldChg chg="del">
        <pc:chgData name="Gong Ying" userId="1d82e6d5-b332-40f5-b9fe-492c715ba2ff" providerId="ADAL" clId="{643AA4A2-694F-4541-9C0F-0C3510B5C4F7}" dt="2024-03-14T08:14:33.721" v="136" actId="2696"/>
        <pc:sldMkLst>
          <pc:docMk/>
          <pc:sldMk cId="2147427019" sldId="315"/>
        </pc:sldMkLst>
      </pc:sldChg>
      <pc:sldChg chg="del">
        <pc:chgData name="Gong Ying" userId="1d82e6d5-b332-40f5-b9fe-492c715ba2ff" providerId="ADAL" clId="{643AA4A2-694F-4541-9C0F-0C3510B5C4F7}" dt="2024-03-14T08:14:35.166" v="138" actId="2696"/>
        <pc:sldMkLst>
          <pc:docMk/>
          <pc:sldMk cId="3771956588" sldId="316"/>
        </pc:sldMkLst>
      </pc:sldChg>
      <pc:sldChg chg="del">
        <pc:chgData name="Gong Ying" userId="1d82e6d5-b332-40f5-b9fe-492c715ba2ff" providerId="ADAL" clId="{643AA4A2-694F-4541-9C0F-0C3510B5C4F7}" dt="2024-03-14T08:14:38.195" v="146" actId="2696"/>
        <pc:sldMkLst>
          <pc:docMk/>
          <pc:sldMk cId="2910136571" sldId="318"/>
        </pc:sldMkLst>
      </pc:sldChg>
      <pc:sldChg chg="del">
        <pc:chgData name="Gong Ying" userId="1d82e6d5-b332-40f5-b9fe-492c715ba2ff" providerId="ADAL" clId="{643AA4A2-694F-4541-9C0F-0C3510B5C4F7}" dt="2024-03-14T08:14:34.313" v="137" actId="2696"/>
        <pc:sldMkLst>
          <pc:docMk/>
          <pc:sldMk cId="3255575241" sldId="319"/>
        </pc:sldMkLst>
      </pc:sldChg>
      <pc:sldChg chg="del">
        <pc:chgData name="Gong Ying" userId="1d82e6d5-b332-40f5-b9fe-492c715ba2ff" providerId="ADAL" clId="{643AA4A2-694F-4541-9C0F-0C3510B5C4F7}" dt="2024-03-14T08:14:35.544" v="139" actId="2696"/>
        <pc:sldMkLst>
          <pc:docMk/>
          <pc:sldMk cId="721511412" sldId="321"/>
        </pc:sldMkLst>
      </pc:sldChg>
      <pc:sldChg chg="del">
        <pc:chgData name="Gong Ying" userId="1d82e6d5-b332-40f5-b9fe-492c715ba2ff" providerId="ADAL" clId="{643AA4A2-694F-4541-9C0F-0C3510B5C4F7}" dt="2024-03-14T08:14:36.040" v="140" actId="2696"/>
        <pc:sldMkLst>
          <pc:docMk/>
          <pc:sldMk cId="1957166464" sldId="323"/>
        </pc:sldMkLst>
      </pc:sldChg>
      <pc:sldChg chg="del">
        <pc:chgData name="Gong Ying" userId="1d82e6d5-b332-40f5-b9fe-492c715ba2ff" providerId="ADAL" clId="{643AA4A2-694F-4541-9C0F-0C3510B5C4F7}" dt="2024-03-14T08:14:36.415" v="141" actId="2696"/>
        <pc:sldMkLst>
          <pc:docMk/>
          <pc:sldMk cId="1473151557" sldId="324"/>
        </pc:sldMkLst>
      </pc:sldChg>
      <pc:sldChg chg="del">
        <pc:chgData name="Gong Ying" userId="1d82e6d5-b332-40f5-b9fe-492c715ba2ff" providerId="ADAL" clId="{643AA4A2-694F-4541-9C0F-0C3510B5C4F7}" dt="2024-03-14T08:14:37.142" v="142" actId="2696"/>
        <pc:sldMkLst>
          <pc:docMk/>
          <pc:sldMk cId="3256314865" sldId="325"/>
        </pc:sldMkLst>
      </pc:sldChg>
      <pc:sldChg chg="del">
        <pc:chgData name="Gong Ying" userId="1d82e6d5-b332-40f5-b9fe-492c715ba2ff" providerId="ADAL" clId="{643AA4A2-694F-4541-9C0F-0C3510B5C4F7}" dt="2024-03-14T08:14:37.460" v="143" actId="2696"/>
        <pc:sldMkLst>
          <pc:docMk/>
          <pc:sldMk cId="706707426" sldId="326"/>
        </pc:sldMkLst>
      </pc:sldChg>
      <pc:sldChg chg="del">
        <pc:chgData name="Gong Ying" userId="1d82e6d5-b332-40f5-b9fe-492c715ba2ff" providerId="ADAL" clId="{643AA4A2-694F-4541-9C0F-0C3510B5C4F7}" dt="2024-03-14T08:14:37.753" v="144" actId="2696"/>
        <pc:sldMkLst>
          <pc:docMk/>
          <pc:sldMk cId="2448324565" sldId="327"/>
        </pc:sldMkLst>
      </pc:sldChg>
      <pc:sldChg chg="del">
        <pc:chgData name="Gong Ying" userId="1d82e6d5-b332-40f5-b9fe-492c715ba2ff" providerId="ADAL" clId="{643AA4A2-694F-4541-9C0F-0C3510B5C4F7}" dt="2024-03-14T08:14:37.936" v="145" actId="2696"/>
        <pc:sldMkLst>
          <pc:docMk/>
          <pc:sldMk cId="3027587585" sldId="328"/>
        </pc:sldMkLst>
      </pc:sldChg>
      <pc:sldChg chg="del">
        <pc:chgData name="Gong Ying" userId="1d82e6d5-b332-40f5-b9fe-492c715ba2ff" providerId="ADAL" clId="{643AA4A2-694F-4541-9C0F-0C3510B5C4F7}" dt="2024-03-14T08:14:38.656" v="147" actId="2696"/>
        <pc:sldMkLst>
          <pc:docMk/>
          <pc:sldMk cId="927318405" sldId="329"/>
        </pc:sldMkLst>
      </pc:sldChg>
      <pc:sldChg chg="del">
        <pc:chgData name="Gong Ying" userId="1d82e6d5-b332-40f5-b9fe-492c715ba2ff" providerId="ADAL" clId="{643AA4A2-694F-4541-9C0F-0C3510B5C4F7}" dt="2024-03-14T08:14:38.922" v="148" actId="2696"/>
        <pc:sldMkLst>
          <pc:docMk/>
          <pc:sldMk cId="3910743859" sldId="330"/>
        </pc:sldMkLst>
      </pc:sldChg>
      <pc:sldChg chg="del">
        <pc:chgData name="Gong Ying" userId="1d82e6d5-b332-40f5-b9fe-492c715ba2ff" providerId="ADAL" clId="{643AA4A2-694F-4541-9C0F-0C3510B5C4F7}" dt="2024-03-14T08:14:39.563" v="149" actId="2696"/>
        <pc:sldMkLst>
          <pc:docMk/>
          <pc:sldMk cId="4109130591" sldId="331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09FA2-F090-E24B-82B8-75206AE315A9}" type="datetimeFigureOut">
              <a:rPr kumimoji="1" lang="zh-CN" altLang="en-US" smtClean="0"/>
              <a:t>2024/5/9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54B20-1009-0244-9CB4-E118FBF53E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3772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37D40-A464-6645-85E2-AAD5DF7EF098}" type="datetimeFigureOut">
              <a:rPr lang="en-US" smtClean="0"/>
              <a:t>5/9/24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FDA1-2AFF-1540-B5BA-89E8E195BD3A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85872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37D40-A464-6645-85E2-AAD5DF7EF098}" type="datetimeFigureOut">
              <a:rPr lang="en-US" smtClean="0"/>
              <a:t>5/9/24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FDA1-2AFF-1540-B5BA-89E8E195BD3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7" name="文字版面配置區 6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873250"/>
            <a:ext cx="10515600" cy="380206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TW" dirty="0"/>
              <a:t>Click to insert graphs and charts</a:t>
            </a:r>
            <a:endParaRPr lang="zh-TW" altLang="en-US" dirty="0"/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334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12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0.png"/><Relationship Id="rId5" Type="http://schemas.microsoft.com/office/2007/relationships/media" Target="../media/media3.mp4"/><Relationship Id="rId10" Type="http://schemas.openxmlformats.org/officeDocument/2006/relationships/image" Target="../media/image9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928026"/>
            <a:ext cx="12192000" cy="3929974"/>
          </a:xfrm>
          <a:prstGeom prst="rect">
            <a:avLst/>
          </a:prstGeom>
          <a:solidFill>
            <a:srgbClr val="005E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581378" y="2260516"/>
            <a:ext cx="11029244" cy="215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9pPr>
          </a:lstStyle>
          <a:p>
            <a:pPr algn="ctr"/>
            <a:r>
              <a:rPr lang="en-US" altLang="zh-CN" sz="5400" dirty="0">
                <a:solidFill>
                  <a:schemeClr val="bg1"/>
                </a:solidFill>
                <a:latin typeface="+mj-lt"/>
              </a:rPr>
              <a:t>3D Diffusion Policy:</a:t>
            </a:r>
          </a:p>
          <a:p>
            <a:pPr algn="ctr"/>
            <a:r>
              <a:rPr lang="en-US" altLang="zh-CN" sz="4000" dirty="0">
                <a:solidFill>
                  <a:schemeClr val="bg1"/>
                </a:solidFill>
                <a:effectLst/>
                <a:latin typeface="+mj-lt"/>
              </a:rPr>
              <a:t>Generalizable Visuomotor Policy Learning via Simple 3D Representation</a:t>
            </a:r>
          </a:p>
        </p:txBody>
      </p:sp>
      <p:sp>
        <p:nvSpPr>
          <p:cNvPr id="4" name="副标题 2"/>
          <p:cNvSpPr txBox="1"/>
          <p:nvPr/>
        </p:nvSpPr>
        <p:spPr>
          <a:xfrm>
            <a:off x="1524000" y="5175266"/>
            <a:ext cx="9144000" cy="1682734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dirty="0">
                <a:solidFill>
                  <a:schemeClr val="bg1"/>
                </a:solidFill>
                <a:latin typeface="Calibri"/>
                <a:ea typeface="Calibri" panose="020F0502020204030204" pitchFamily="34" charset="0"/>
                <a:cs typeface="Calibri"/>
              </a:rPr>
              <a:t>GONG Ying</a:t>
            </a:r>
            <a:endParaRPr lang="en-US" altLang="zh-CN" dirty="0">
              <a:solidFill>
                <a:schemeClr val="bg1"/>
              </a:solidFill>
              <a:latin typeface="Calibri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buNone/>
            </a:pPr>
            <a:r>
              <a:rPr lang="en-US" altLang="zh-CN" dirty="0" err="1">
                <a:solidFill>
                  <a:schemeClr val="bg1"/>
                </a:solidFill>
                <a:latin typeface="Calibri"/>
                <a:ea typeface="Calibri" panose="020F0502020204030204" pitchFamily="34" charset="0"/>
                <a:cs typeface="Calibri"/>
              </a:rPr>
              <a:t>gong.ying@connect.umac.mo</a:t>
            </a:r>
            <a:r>
              <a:rPr lang="en-US" altLang="zh-CN" dirty="0">
                <a:solidFill>
                  <a:schemeClr val="bg1"/>
                </a:solidFill>
                <a:latin typeface="Calibri"/>
                <a:ea typeface="Calibri" panose="020F0502020204030204" pitchFamily="34" charset="0"/>
                <a:cs typeface="Calibri"/>
              </a:rPr>
              <a:t>  </a:t>
            </a:r>
            <a:endParaRPr lang="en-US" altLang="zh-CN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buNone/>
            </a:pPr>
            <a:r>
              <a:rPr lang="en-US" altLang="zh-CN" dirty="0">
                <a:solidFill>
                  <a:schemeClr val="bg1"/>
                </a:solidFill>
                <a:latin typeface="Calibri"/>
                <a:ea typeface="微软雅黑"/>
                <a:cs typeface="Calibri"/>
              </a:rPr>
              <a:t>2024.5.10</a:t>
            </a:r>
            <a:endParaRPr lang="zh-CN" alt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75C115B-4AEC-3946-3BE4-C3ECA9989FF3}"/>
              </a:ext>
            </a:extLst>
          </p:cNvPr>
          <p:cNvSpPr txBox="1"/>
          <p:nvPr/>
        </p:nvSpPr>
        <p:spPr>
          <a:xfrm>
            <a:off x="688622" y="2318719"/>
            <a:ext cx="3883379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2800" dirty="0"/>
              <a:t>arXiv:2403.03954v3</a:t>
            </a:r>
          </a:p>
          <a:p>
            <a:pPr algn="ctr">
              <a:lnSpc>
                <a:spcPct val="150000"/>
              </a:lnSpc>
            </a:pPr>
            <a:r>
              <a:rPr kumimoji="1" lang="en-US" altLang="zh-CN" sz="2800" dirty="0"/>
              <a:t>Apr. 8 2024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055B1D-881E-1DE9-AB95-B66D14215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1" y="21249"/>
            <a:ext cx="5667558" cy="591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842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8D07A50-8D63-2FF9-5962-55970E52B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90015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Overview</a:t>
            </a:r>
            <a:endParaRPr lang="zh-CN" alt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1181AD3-3662-A7A3-C0AA-CC2B4AFC2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889" y="1377696"/>
            <a:ext cx="10894222" cy="403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9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8D07A50-8D63-2FF9-5962-55970E52B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90015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Experiments</a:t>
            </a:r>
            <a:endParaRPr lang="zh-CN" alt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F6423C1-0868-41A4-322C-BC9B9A870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041" y="1074084"/>
            <a:ext cx="6937917" cy="470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380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8D07A50-8D63-2FF9-5962-55970E52B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90015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Experiments (Simulation)</a:t>
            </a:r>
            <a:endParaRPr lang="zh-CN" alt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3AA7592-D434-DAA7-D244-28AE98C8C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258" y="1663852"/>
            <a:ext cx="11599484" cy="97421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CD13894-9EB6-7CE4-1C18-34B7BC9C8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11" y="3111536"/>
            <a:ext cx="11390178" cy="204032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583BA4F-1EDE-B8DF-D854-B242BA58FF8C}"/>
              </a:ext>
            </a:extLst>
          </p:cNvPr>
          <p:cNvSpPr txBox="1"/>
          <p:nvPr/>
        </p:nvSpPr>
        <p:spPr>
          <a:xfrm>
            <a:off x="5326398" y="1184153"/>
            <a:ext cx="15392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Comparisons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88359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8D07A50-8D63-2FF9-5962-55970E52B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90015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Experiments (Simulation)</a:t>
            </a:r>
            <a:endParaRPr lang="zh-CN" alt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3AA7592-D434-DAA7-D244-28AE98C8C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258" y="3258475"/>
            <a:ext cx="11599484" cy="97421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CD13894-9EB6-7CE4-1C18-34B7BC9C8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426" y="4226968"/>
            <a:ext cx="9583148" cy="1716633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2D7114EE-99F1-C1ED-A177-CE80141FED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7376" y="988199"/>
            <a:ext cx="6045820" cy="200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595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8D07A50-8D63-2FF9-5962-55970E52B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90015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Experiments (Real Robot)</a:t>
            </a:r>
            <a:endParaRPr lang="zh-CN" alt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rolling">
            <a:hlinkClick r:id="" action="ppaction://media"/>
            <a:extLst>
              <a:ext uri="{FF2B5EF4-FFF2-40B4-BE49-F238E27FC236}">
                <a16:creationId xmlns:a16="http://schemas.microsoft.com/office/drawing/2014/main" id="{F8FAE1C5-F39D-5DF6-720A-7DEA484817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832405" y="1152093"/>
            <a:ext cx="3133492" cy="2232303"/>
          </a:xfrm>
          <a:prstGeom prst="rect">
            <a:avLst/>
          </a:prstGeom>
        </p:spPr>
      </p:pic>
      <p:pic>
        <p:nvPicPr>
          <p:cNvPr id="11" name="dumpling">
            <a:hlinkClick r:id="" action="ppaction://media"/>
            <a:extLst>
              <a:ext uri="{FF2B5EF4-FFF2-40B4-BE49-F238E27FC236}">
                <a16:creationId xmlns:a16="http://schemas.microsoft.com/office/drawing/2014/main" id="{F6277E15-823E-2DDF-45D3-9526658E96F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226105" y="1126989"/>
            <a:ext cx="3133492" cy="2232303"/>
          </a:xfrm>
          <a:prstGeom prst="rect">
            <a:avLst/>
          </a:prstGeom>
        </p:spPr>
      </p:pic>
      <p:pic>
        <p:nvPicPr>
          <p:cNvPr id="12" name="drill">
            <a:hlinkClick r:id="" action="ppaction://media"/>
            <a:extLst>
              <a:ext uri="{FF2B5EF4-FFF2-40B4-BE49-F238E27FC236}">
                <a16:creationId xmlns:a16="http://schemas.microsoft.com/office/drawing/2014/main" id="{8E57E2F6-25ED-660A-43B8-0FBD48B98CC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832405" y="3557263"/>
            <a:ext cx="3133492" cy="2232303"/>
          </a:xfrm>
          <a:prstGeom prst="rect">
            <a:avLst/>
          </a:prstGeom>
        </p:spPr>
      </p:pic>
      <p:pic>
        <p:nvPicPr>
          <p:cNvPr id="13" name="pour">
            <a:hlinkClick r:id="" action="ppaction://media"/>
            <a:extLst>
              <a:ext uri="{FF2B5EF4-FFF2-40B4-BE49-F238E27FC236}">
                <a16:creationId xmlns:a16="http://schemas.microsoft.com/office/drawing/2014/main" id="{4665B398-8207-1274-0B76-CFB289E0FBC6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226105" y="3557262"/>
            <a:ext cx="3133492" cy="223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747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66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66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63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8D07A50-8D63-2FF9-5962-55970E52B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90015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Experiments (Real Robot)</a:t>
            </a:r>
            <a:endParaRPr lang="zh-CN" alt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BFA5704-A3CF-0973-3405-CF08E84CB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04789"/>
            <a:ext cx="7772400" cy="169245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1EC18BC-1B88-03B3-CC4F-361E8876C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4012014"/>
            <a:ext cx="7772400" cy="140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42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203073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 you.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11014</TotalTime>
  <Words>55</Words>
  <Application>Microsoft Macintosh PowerPoint</Application>
  <PresentationFormat>宽屏</PresentationFormat>
  <Paragraphs>15</Paragraphs>
  <Slides>9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Arial</vt:lpstr>
      <vt:lpstr>Calibri</vt:lpstr>
      <vt:lpstr>WPS</vt:lpstr>
      <vt:lpstr>PowerPoint 演示文稿</vt:lpstr>
      <vt:lpstr>PowerPoint 演示文稿</vt:lpstr>
      <vt:lpstr>Overview</vt:lpstr>
      <vt:lpstr>Experiments</vt:lpstr>
      <vt:lpstr>Experiments (Simulation)</vt:lpstr>
      <vt:lpstr>Experiments (Simulation)</vt:lpstr>
      <vt:lpstr>Experiments (Real Robot)</vt:lpstr>
      <vt:lpstr>Experiments (Real Robot)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Vhyrsd</dc:creator>
  <cp:lastModifiedBy>颖 龚</cp:lastModifiedBy>
  <cp:revision>176</cp:revision>
  <dcterms:created xsi:type="dcterms:W3CDTF">2023-08-09T12:44:55Z</dcterms:created>
  <dcterms:modified xsi:type="dcterms:W3CDTF">2024-05-09T12:00:57Z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2052-12.1.0.15259</vt:lpwstr>
  </property>
</Properties>
</file>

<file path=docProps/thumbnail.jpeg>
</file>